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4"/>
    <p:sldMasterId id="2147483661" r:id="rId5"/>
  </p:sldMasterIdLst>
  <p:notesMasterIdLst>
    <p:notesMasterId r:id="rId21"/>
  </p:notesMasterIdLst>
  <p:sldIdLst>
    <p:sldId id="2146449416" r:id="rId6"/>
    <p:sldId id="379" r:id="rId7"/>
    <p:sldId id="2146449418" r:id="rId8"/>
    <p:sldId id="2146449373" r:id="rId9"/>
    <p:sldId id="2146449443" r:id="rId10"/>
    <p:sldId id="2146449435" r:id="rId11"/>
    <p:sldId id="2146449450" r:id="rId12"/>
    <p:sldId id="2146449441" r:id="rId13"/>
    <p:sldId id="2146449380" r:id="rId14"/>
    <p:sldId id="2146449448" r:id="rId15"/>
    <p:sldId id="2146449439" r:id="rId16"/>
    <p:sldId id="2146449447" r:id="rId17"/>
    <p:sldId id="2146449449" r:id="rId18"/>
    <p:sldId id="2146449432" r:id="rId19"/>
    <p:sldId id="214644942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BF9"/>
    <a:srgbClr val="F1A087"/>
    <a:srgbClr val="FF9966"/>
    <a:srgbClr val="BCD9FC"/>
    <a:srgbClr val="CBE2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1" autoAdjust="0"/>
    <p:restoredTop sz="94660"/>
  </p:normalViewPr>
  <p:slideViewPr>
    <p:cSldViewPr snapToGrid="0">
      <p:cViewPr varScale="1">
        <p:scale>
          <a:sx n="90" d="100"/>
          <a:sy n="90" d="100"/>
        </p:scale>
        <p:origin x="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794AA-7FB1-474C-A415-A4600364EFE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9707A40-2D32-465D-9DAD-4FF9C31BD39D}">
      <dgm:prSet/>
      <dgm:spPr/>
      <dgm:t>
        <a:bodyPr/>
        <a:lstStyle/>
        <a:p>
          <a:r>
            <a:rPr lang="en-US" dirty="0"/>
            <a:t>Unwanted content like headers, footers, and advertisements often get printed</a:t>
          </a:r>
        </a:p>
      </dgm:t>
    </dgm:pt>
    <dgm:pt modelId="{500AAB66-B7D6-4933-A4FC-610663A1585D}" type="parTrans" cxnId="{192F7F79-6F5A-431F-A7CC-09E87CAC4831}">
      <dgm:prSet/>
      <dgm:spPr/>
      <dgm:t>
        <a:bodyPr/>
        <a:lstStyle/>
        <a:p>
          <a:endParaRPr lang="en-US"/>
        </a:p>
      </dgm:t>
    </dgm:pt>
    <dgm:pt modelId="{C0447C0A-6AE6-4538-B613-97B5195335E0}" type="sibTrans" cxnId="{192F7F79-6F5A-431F-A7CC-09E87CAC4831}">
      <dgm:prSet/>
      <dgm:spPr/>
      <dgm:t>
        <a:bodyPr/>
        <a:lstStyle/>
        <a:p>
          <a:endParaRPr lang="en-US"/>
        </a:p>
      </dgm:t>
    </dgm:pt>
    <dgm:pt modelId="{8E41DECE-C250-4C38-B785-7D5F9DCFB004}">
      <dgm:prSet/>
      <dgm:spPr/>
      <dgm:t>
        <a:bodyPr/>
        <a:lstStyle/>
        <a:p>
          <a:r>
            <a:rPr lang="en-US" b="0" dirty="0"/>
            <a:t>To reduce the Number of pages by white space optimization</a:t>
          </a:r>
        </a:p>
      </dgm:t>
    </dgm:pt>
    <dgm:pt modelId="{28ACBD38-8C91-4228-854B-22CA02C56B51}" type="parTrans" cxnId="{713E699B-CF5F-48AF-A420-9881E8C046E8}">
      <dgm:prSet/>
      <dgm:spPr/>
      <dgm:t>
        <a:bodyPr/>
        <a:lstStyle/>
        <a:p>
          <a:endParaRPr lang="en-US"/>
        </a:p>
      </dgm:t>
    </dgm:pt>
    <dgm:pt modelId="{46CD4782-DE92-4B0E-8A45-F54988F59239}" type="sibTrans" cxnId="{713E699B-CF5F-48AF-A420-9881E8C046E8}">
      <dgm:prSet/>
      <dgm:spPr/>
      <dgm:t>
        <a:bodyPr/>
        <a:lstStyle/>
        <a:p>
          <a:endParaRPr lang="en-US"/>
        </a:p>
      </dgm:t>
    </dgm:pt>
    <dgm:pt modelId="{82FA4103-5B4B-418E-9A23-64B8303529B5}">
      <dgm:prSet/>
      <dgm:spPr/>
      <dgm:t>
        <a:bodyPr/>
        <a:lstStyle/>
        <a:p>
          <a:r>
            <a:rPr lang="en-US"/>
            <a:t>Improves user experience by offering a clean and focused print layout</a:t>
          </a:r>
        </a:p>
      </dgm:t>
    </dgm:pt>
    <dgm:pt modelId="{0191D736-1924-4BA2-8FCA-A549881765FA}" type="parTrans" cxnId="{0BBE89A7-F271-424A-BABF-1A5F0B1382CA}">
      <dgm:prSet/>
      <dgm:spPr/>
      <dgm:t>
        <a:bodyPr/>
        <a:lstStyle/>
        <a:p>
          <a:endParaRPr lang="en-US"/>
        </a:p>
      </dgm:t>
    </dgm:pt>
    <dgm:pt modelId="{F8D4BC5D-811C-4C68-A360-982AB247E9FD}" type="sibTrans" cxnId="{0BBE89A7-F271-424A-BABF-1A5F0B1382CA}">
      <dgm:prSet/>
      <dgm:spPr/>
      <dgm:t>
        <a:bodyPr/>
        <a:lstStyle/>
        <a:p>
          <a:endParaRPr lang="en-US"/>
        </a:p>
      </dgm:t>
    </dgm:pt>
    <dgm:pt modelId="{507DEA6F-9509-4730-9541-603F47F0D0E4}">
      <dgm:prSet/>
      <dgm:spPr/>
      <dgm:t>
        <a:bodyPr/>
        <a:lstStyle/>
        <a:p>
          <a:r>
            <a:rPr lang="en-US"/>
            <a:t>Supports environmental goals by reducing unnecessary ink and paper use</a:t>
          </a:r>
        </a:p>
      </dgm:t>
    </dgm:pt>
    <dgm:pt modelId="{4E546297-413E-4E55-84BB-99B4CA848D6B}" type="parTrans" cxnId="{A157340E-4FB2-4B9C-8660-19B44130AC79}">
      <dgm:prSet/>
      <dgm:spPr/>
      <dgm:t>
        <a:bodyPr/>
        <a:lstStyle/>
        <a:p>
          <a:endParaRPr lang="en-US"/>
        </a:p>
      </dgm:t>
    </dgm:pt>
    <dgm:pt modelId="{AFA668DB-8E5A-4B92-898C-17B08280233F}" type="sibTrans" cxnId="{A157340E-4FB2-4B9C-8660-19B44130AC79}">
      <dgm:prSet/>
      <dgm:spPr/>
      <dgm:t>
        <a:bodyPr/>
        <a:lstStyle/>
        <a:p>
          <a:endParaRPr lang="en-US"/>
        </a:p>
      </dgm:t>
    </dgm:pt>
    <dgm:pt modelId="{698A82E8-B78D-4D80-9FA2-50EEF708727A}" type="pres">
      <dgm:prSet presAssocID="{1F4794AA-7FB1-474C-A415-A4600364EFE8}" presName="root" presStyleCnt="0">
        <dgm:presLayoutVars>
          <dgm:dir/>
          <dgm:resizeHandles val="exact"/>
        </dgm:presLayoutVars>
      </dgm:prSet>
      <dgm:spPr/>
    </dgm:pt>
    <dgm:pt modelId="{91417DA3-5C56-4C06-8446-3621704DBFC6}" type="pres">
      <dgm:prSet presAssocID="{D9707A40-2D32-465D-9DAD-4FF9C31BD39D}" presName="compNode" presStyleCnt="0"/>
      <dgm:spPr/>
    </dgm:pt>
    <dgm:pt modelId="{B328E496-B8C3-44DD-B4A2-67BD2F42E443}" type="pres">
      <dgm:prSet presAssocID="{D9707A40-2D32-465D-9DAD-4FF9C31BD39D}" presName="bgRect" presStyleLbl="bgShp" presStyleIdx="0" presStyleCnt="4"/>
      <dgm:spPr/>
    </dgm:pt>
    <dgm:pt modelId="{10E189B0-6713-445A-AAA6-44C8A5362921}" type="pres">
      <dgm:prSet presAssocID="{D9707A40-2D32-465D-9DAD-4FF9C31BD3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thpaste"/>
        </a:ext>
      </dgm:extLst>
    </dgm:pt>
    <dgm:pt modelId="{BA1E7AFF-1783-4D44-A72F-18DE558BCEA6}" type="pres">
      <dgm:prSet presAssocID="{D9707A40-2D32-465D-9DAD-4FF9C31BD39D}" presName="spaceRect" presStyleCnt="0"/>
      <dgm:spPr/>
    </dgm:pt>
    <dgm:pt modelId="{45C9CF31-B747-4F0E-BE54-75A29A096709}" type="pres">
      <dgm:prSet presAssocID="{D9707A40-2D32-465D-9DAD-4FF9C31BD39D}" presName="parTx" presStyleLbl="revTx" presStyleIdx="0" presStyleCnt="4">
        <dgm:presLayoutVars>
          <dgm:chMax val="0"/>
          <dgm:chPref val="0"/>
        </dgm:presLayoutVars>
      </dgm:prSet>
      <dgm:spPr/>
    </dgm:pt>
    <dgm:pt modelId="{80E20634-96F6-4378-8399-A0B6C193476E}" type="pres">
      <dgm:prSet presAssocID="{C0447C0A-6AE6-4538-B613-97B5195335E0}" presName="sibTrans" presStyleCnt="0"/>
      <dgm:spPr/>
    </dgm:pt>
    <dgm:pt modelId="{F0CAA77A-F47B-496A-BBEA-9A487DE8D003}" type="pres">
      <dgm:prSet presAssocID="{8E41DECE-C250-4C38-B785-7D5F9DCFB004}" presName="compNode" presStyleCnt="0"/>
      <dgm:spPr/>
    </dgm:pt>
    <dgm:pt modelId="{CF78CE89-9948-4CA9-9C08-F51C069ACFC7}" type="pres">
      <dgm:prSet presAssocID="{8E41DECE-C250-4C38-B785-7D5F9DCFB004}" presName="bgRect" presStyleLbl="bgShp" presStyleIdx="1" presStyleCnt="4" custLinFactNeighborX="698" custLinFactNeighborY="-4566"/>
      <dgm:spPr/>
    </dgm:pt>
    <dgm:pt modelId="{BCBC572B-2E45-46CF-A0C1-D4DA5B47DDB5}" type="pres">
      <dgm:prSet presAssocID="{8E41DECE-C250-4C38-B785-7D5F9DCFB00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9E0EA79-CEA8-4656-8D1A-392DD74DFF4B}" type="pres">
      <dgm:prSet presAssocID="{8E41DECE-C250-4C38-B785-7D5F9DCFB004}" presName="spaceRect" presStyleCnt="0"/>
      <dgm:spPr/>
    </dgm:pt>
    <dgm:pt modelId="{3088416B-5656-4AF4-9A64-ABA529D10510}" type="pres">
      <dgm:prSet presAssocID="{8E41DECE-C250-4C38-B785-7D5F9DCFB004}" presName="parTx" presStyleLbl="revTx" presStyleIdx="1" presStyleCnt="4">
        <dgm:presLayoutVars>
          <dgm:chMax val="0"/>
          <dgm:chPref val="0"/>
        </dgm:presLayoutVars>
      </dgm:prSet>
      <dgm:spPr/>
    </dgm:pt>
    <dgm:pt modelId="{649044CF-E0DE-4C7C-9970-CE38C43B8A06}" type="pres">
      <dgm:prSet presAssocID="{46CD4782-DE92-4B0E-8A45-F54988F59239}" presName="sibTrans" presStyleCnt="0"/>
      <dgm:spPr/>
    </dgm:pt>
    <dgm:pt modelId="{80D0F1D3-4B67-4406-A091-5A9680F337D1}" type="pres">
      <dgm:prSet presAssocID="{82FA4103-5B4B-418E-9A23-64B8303529B5}" presName="compNode" presStyleCnt="0"/>
      <dgm:spPr/>
    </dgm:pt>
    <dgm:pt modelId="{74595D39-8AC4-4A7E-A9F7-A1B2BBCCCFA1}" type="pres">
      <dgm:prSet presAssocID="{82FA4103-5B4B-418E-9A23-64B8303529B5}" presName="bgRect" presStyleLbl="bgShp" presStyleIdx="2" presStyleCnt="4"/>
      <dgm:spPr/>
    </dgm:pt>
    <dgm:pt modelId="{6B97E191-E209-4BE6-9265-74F283CEA4C9}" type="pres">
      <dgm:prSet presAssocID="{82FA4103-5B4B-418E-9A23-64B8303529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0A69697E-DAEC-48C2-B9E2-45F1AA085A65}" type="pres">
      <dgm:prSet presAssocID="{82FA4103-5B4B-418E-9A23-64B8303529B5}" presName="spaceRect" presStyleCnt="0"/>
      <dgm:spPr/>
    </dgm:pt>
    <dgm:pt modelId="{3466291E-D8F2-47B9-A9CE-EF018612D7ED}" type="pres">
      <dgm:prSet presAssocID="{82FA4103-5B4B-418E-9A23-64B8303529B5}" presName="parTx" presStyleLbl="revTx" presStyleIdx="2" presStyleCnt="4">
        <dgm:presLayoutVars>
          <dgm:chMax val="0"/>
          <dgm:chPref val="0"/>
        </dgm:presLayoutVars>
      </dgm:prSet>
      <dgm:spPr/>
    </dgm:pt>
    <dgm:pt modelId="{2B403132-AF7E-4627-BAF9-0B68354CAFE1}" type="pres">
      <dgm:prSet presAssocID="{F8D4BC5D-811C-4C68-A360-982AB247E9FD}" presName="sibTrans" presStyleCnt="0"/>
      <dgm:spPr/>
    </dgm:pt>
    <dgm:pt modelId="{2BA5FE62-AA95-4386-A40A-FFF4ACFCC9FB}" type="pres">
      <dgm:prSet presAssocID="{507DEA6F-9509-4730-9541-603F47F0D0E4}" presName="compNode" presStyleCnt="0"/>
      <dgm:spPr/>
    </dgm:pt>
    <dgm:pt modelId="{3CBC7C71-6DAC-4E93-85DF-004E89AB8173}" type="pres">
      <dgm:prSet presAssocID="{507DEA6F-9509-4730-9541-603F47F0D0E4}" presName="bgRect" presStyleLbl="bgShp" presStyleIdx="3" presStyleCnt="4"/>
      <dgm:spPr/>
    </dgm:pt>
    <dgm:pt modelId="{10DAD634-BDEA-4BA2-B4A8-30B57EF1EB7D}" type="pres">
      <dgm:prSet presAssocID="{507DEA6F-9509-4730-9541-603F47F0D0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B04890-2ACD-42EF-A506-648C87C47B29}" type="pres">
      <dgm:prSet presAssocID="{507DEA6F-9509-4730-9541-603F47F0D0E4}" presName="spaceRect" presStyleCnt="0"/>
      <dgm:spPr/>
    </dgm:pt>
    <dgm:pt modelId="{9D7218B4-C86F-406E-9E07-C34F1C1DB1A2}" type="pres">
      <dgm:prSet presAssocID="{507DEA6F-9509-4730-9541-603F47F0D0E4}" presName="parTx" presStyleLbl="revTx" presStyleIdx="3" presStyleCnt="4">
        <dgm:presLayoutVars>
          <dgm:chMax val="0"/>
          <dgm:chPref val="0"/>
        </dgm:presLayoutVars>
      </dgm:prSet>
      <dgm:spPr/>
    </dgm:pt>
  </dgm:ptLst>
  <dgm:cxnLst>
    <dgm:cxn modelId="{A157340E-4FB2-4B9C-8660-19B44130AC79}" srcId="{1F4794AA-7FB1-474C-A415-A4600364EFE8}" destId="{507DEA6F-9509-4730-9541-603F47F0D0E4}" srcOrd="3" destOrd="0" parTransId="{4E546297-413E-4E55-84BB-99B4CA848D6B}" sibTransId="{AFA668DB-8E5A-4B92-898C-17B08280233F}"/>
    <dgm:cxn modelId="{78A9BF1B-C02F-40F4-9679-E61425288772}" type="presOf" srcId="{82FA4103-5B4B-418E-9A23-64B8303529B5}" destId="{3466291E-D8F2-47B9-A9CE-EF018612D7ED}" srcOrd="0" destOrd="0" presId="urn:microsoft.com/office/officeart/2018/2/layout/IconVerticalSolidList"/>
    <dgm:cxn modelId="{58382944-2F23-4248-A076-CB675F433110}" type="presOf" srcId="{507DEA6F-9509-4730-9541-603F47F0D0E4}" destId="{9D7218B4-C86F-406E-9E07-C34F1C1DB1A2}" srcOrd="0" destOrd="0" presId="urn:microsoft.com/office/officeart/2018/2/layout/IconVerticalSolidList"/>
    <dgm:cxn modelId="{192F7F79-6F5A-431F-A7CC-09E87CAC4831}" srcId="{1F4794AA-7FB1-474C-A415-A4600364EFE8}" destId="{D9707A40-2D32-465D-9DAD-4FF9C31BD39D}" srcOrd="0" destOrd="0" parTransId="{500AAB66-B7D6-4933-A4FC-610663A1585D}" sibTransId="{C0447C0A-6AE6-4538-B613-97B5195335E0}"/>
    <dgm:cxn modelId="{4F510899-B5C1-417F-A861-690BC95C9539}" type="presOf" srcId="{1F4794AA-7FB1-474C-A415-A4600364EFE8}" destId="{698A82E8-B78D-4D80-9FA2-50EEF708727A}" srcOrd="0" destOrd="0" presId="urn:microsoft.com/office/officeart/2018/2/layout/IconVerticalSolidList"/>
    <dgm:cxn modelId="{713E699B-CF5F-48AF-A420-9881E8C046E8}" srcId="{1F4794AA-7FB1-474C-A415-A4600364EFE8}" destId="{8E41DECE-C250-4C38-B785-7D5F9DCFB004}" srcOrd="1" destOrd="0" parTransId="{28ACBD38-8C91-4228-854B-22CA02C56B51}" sibTransId="{46CD4782-DE92-4B0E-8A45-F54988F59239}"/>
    <dgm:cxn modelId="{0BBE89A7-F271-424A-BABF-1A5F0B1382CA}" srcId="{1F4794AA-7FB1-474C-A415-A4600364EFE8}" destId="{82FA4103-5B4B-418E-9A23-64B8303529B5}" srcOrd="2" destOrd="0" parTransId="{0191D736-1924-4BA2-8FCA-A549881765FA}" sibTransId="{F8D4BC5D-811C-4C68-A360-982AB247E9FD}"/>
    <dgm:cxn modelId="{BB0A6DD6-AE5C-44DE-BA2C-0F64ABAF03B3}" type="presOf" srcId="{D9707A40-2D32-465D-9DAD-4FF9C31BD39D}" destId="{45C9CF31-B747-4F0E-BE54-75A29A096709}" srcOrd="0" destOrd="0" presId="urn:microsoft.com/office/officeart/2018/2/layout/IconVerticalSolidList"/>
    <dgm:cxn modelId="{7478F9D9-2C92-4624-906A-C37A4FCF3045}" type="presOf" srcId="{8E41DECE-C250-4C38-B785-7D5F9DCFB004}" destId="{3088416B-5656-4AF4-9A64-ABA529D10510}" srcOrd="0" destOrd="0" presId="urn:microsoft.com/office/officeart/2018/2/layout/IconVerticalSolidList"/>
    <dgm:cxn modelId="{60BAA8D7-70C4-4208-B86E-B6F89D98BA0E}" type="presParOf" srcId="{698A82E8-B78D-4D80-9FA2-50EEF708727A}" destId="{91417DA3-5C56-4C06-8446-3621704DBFC6}" srcOrd="0" destOrd="0" presId="urn:microsoft.com/office/officeart/2018/2/layout/IconVerticalSolidList"/>
    <dgm:cxn modelId="{35EC7FC7-2375-43EA-B419-624AD3C4A085}" type="presParOf" srcId="{91417DA3-5C56-4C06-8446-3621704DBFC6}" destId="{B328E496-B8C3-44DD-B4A2-67BD2F42E443}" srcOrd="0" destOrd="0" presId="urn:microsoft.com/office/officeart/2018/2/layout/IconVerticalSolidList"/>
    <dgm:cxn modelId="{07E1E2B3-0713-40D0-9710-A3C164D80B16}" type="presParOf" srcId="{91417DA3-5C56-4C06-8446-3621704DBFC6}" destId="{10E189B0-6713-445A-AAA6-44C8A5362921}" srcOrd="1" destOrd="0" presId="urn:microsoft.com/office/officeart/2018/2/layout/IconVerticalSolidList"/>
    <dgm:cxn modelId="{E734542D-F0D1-4C56-A06A-AE226477C7E3}" type="presParOf" srcId="{91417DA3-5C56-4C06-8446-3621704DBFC6}" destId="{BA1E7AFF-1783-4D44-A72F-18DE558BCEA6}" srcOrd="2" destOrd="0" presId="urn:microsoft.com/office/officeart/2018/2/layout/IconVerticalSolidList"/>
    <dgm:cxn modelId="{2D9B175E-4E3E-483E-9D1F-929B17904410}" type="presParOf" srcId="{91417DA3-5C56-4C06-8446-3621704DBFC6}" destId="{45C9CF31-B747-4F0E-BE54-75A29A096709}" srcOrd="3" destOrd="0" presId="urn:microsoft.com/office/officeart/2018/2/layout/IconVerticalSolidList"/>
    <dgm:cxn modelId="{B0F5D056-4331-4004-8450-5C192A9F2AB5}" type="presParOf" srcId="{698A82E8-B78D-4D80-9FA2-50EEF708727A}" destId="{80E20634-96F6-4378-8399-A0B6C193476E}" srcOrd="1" destOrd="0" presId="urn:microsoft.com/office/officeart/2018/2/layout/IconVerticalSolidList"/>
    <dgm:cxn modelId="{1D6CE4F7-9123-4143-A5F6-D3FCC5B9C4A6}" type="presParOf" srcId="{698A82E8-B78D-4D80-9FA2-50EEF708727A}" destId="{F0CAA77A-F47B-496A-BBEA-9A487DE8D003}" srcOrd="2" destOrd="0" presId="urn:microsoft.com/office/officeart/2018/2/layout/IconVerticalSolidList"/>
    <dgm:cxn modelId="{A03673BA-0425-4D5C-97A2-F2F7B28FD79A}" type="presParOf" srcId="{F0CAA77A-F47B-496A-BBEA-9A487DE8D003}" destId="{CF78CE89-9948-4CA9-9C08-F51C069ACFC7}" srcOrd="0" destOrd="0" presId="urn:microsoft.com/office/officeart/2018/2/layout/IconVerticalSolidList"/>
    <dgm:cxn modelId="{93E65147-6048-4DF4-BF05-7934B12B3701}" type="presParOf" srcId="{F0CAA77A-F47B-496A-BBEA-9A487DE8D003}" destId="{BCBC572B-2E45-46CF-A0C1-D4DA5B47DDB5}" srcOrd="1" destOrd="0" presId="urn:microsoft.com/office/officeart/2018/2/layout/IconVerticalSolidList"/>
    <dgm:cxn modelId="{ACAFBDF8-621D-4C60-BDC9-13E95F419B6D}" type="presParOf" srcId="{F0CAA77A-F47B-496A-BBEA-9A487DE8D003}" destId="{F9E0EA79-CEA8-4656-8D1A-392DD74DFF4B}" srcOrd="2" destOrd="0" presId="urn:microsoft.com/office/officeart/2018/2/layout/IconVerticalSolidList"/>
    <dgm:cxn modelId="{7AECF9B5-676A-4886-8209-4BA9BB52DBBB}" type="presParOf" srcId="{F0CAA77A-F47B-496A-BBEA-9A487DE8D003}" destId="{3088416B-5656-4AF4-9A64-ABA529D10510}" srcOrd="3" destOrd="0" presId="urn:microsoft.com/office/officeart/2018/2/layout/IconVerticalSolidList"/>
    <dgm:cxn modelId="{A3C3654E-2CDA-4CA4-BE48-91E2A427DD14}" type="presParOf" srcId="{698A82E8-B78D-4D80-9FA2-50EEF708727A}" destId="{649044CF-E0DE-4C7C-9970-CE38C43B8A06}" srcOrd="3" destOrd="0" presId="urn:microsoft.com/office/officeart/2018/2/layout/IconVerticalSolidList"/>
    <dgm:cxn modelId="{EF2DDA09-1072-4DB6-ACDB-244F084D4673}" type="presParOf" srcId="{698A82E8-B78D-4D80-9FA2-50EEF708727A}" destId="{80D0F1D3-4B67-4406-A091-5A9680F337D1}" srcOrd="4" destOrd="0" presId="urn:microsoft.com/office/officeart/2018/2/layout/IconVerticalSolidList"/>
    <dgm:cxn modelId="{406E42EB-5BA1-4991-A802-B931C279A46E}" type="presParOf" srcId="{80D0F1D3-4B67-4406-A091-5A9680F337D1}" destId="{74595D39-8AC4-4A7E-A9F7-A1B2BBCCCFA1}" srcOrd="0" destOrd="0" presId="urn:microsoft.com/office/officeart/2018/2/layout/IconVerticalSolidList"/>
    <dgm:cxn modelId="{5AECD2CC-CE97-4484-B423-BADBEB87C967}" type="presParOf" srcId="{80D0F1D3-4B67-4406-A091-5A9680F337D1}" destId="{6B97E191-E209-4BE6-9265-74F283CEA4C9}" srcOrd="1" destOrd="0" presId="urn:microsoft.com/office/officeart/2018/2/layout/IconVerticalSolidList"/>
    <dgm:cxn modelId="{3B3184E6-BA4E-4BBF-87AC-40DEDC75FBB4}" type="presParOf" srcId="{80D0F1D3-4B67-4406-A091-5A9680F337D1}" destId="{0A69697E-DAEC-48C2-B9E2-45F1AA085A65}" srcOrd="2" destOrd="0" presId="urn:microsoft.com/office/officeart/2018/2/layout/IconVerticalSolidList"/>
    <dgm:cxn modelId="{A82CEBF7-D2E6-4E30-8C5F-1E517E17E8E3}" type="presParOf" srcId="{80D0F1D3-4B67-4406-A091-5A9680F337D1}" destId="{3466291E-D8F2-47B9-A9CE-EF018612D7ED}" srcOrd="3" destOrd="0" presId="urn:microsoft.com/office/officeart/2018/2/layout/IconVerticalSolidList"/>
    <dgm:cxn modelId="{FD07DCB2-6917-4DF3-8F64-B6F8B9421B5F}" type="presParOf" srcId="{698A82E8-B78D-4D80-9FA2-50EEF708727A}" destId="{2B403132-AF7E-4627-BAF9-0B68354CAFE1}" srcOrd="5" destOrd="0" presId="urn:microsoft.com/office/officeart/2018/2/layout/IconVerticalSolidList"/>
    <dgm:cxn modelId="{6E6E7481-C1D0-40AC-9EEA-C93BE3348283}" type="presParOf" srcId="{698A82E8-B78D-4D80-9FA2-50EEF708727A}" destId="{2BA5FE62-AA95-4386-A40A-FFF4ACFCC9FB}" srcOrd="6" destOrd="0" presId="urn:microsoft.com/office/officeart/2018/2/layout/IconVerticalSolidList"/>
    <dgm:cxn modelId="{0ABCFE85-311B-45E5-AF28-477865C70D52}" type="presParOf" srcId="{2BA5FE62-AA95-4386-A40A-FFF4ACFCC9FB}" destId="{3CBC7C71-6DAC-4E93-85DF-004E89AB8173}" srcOrd="0" destOrd="0" presId="urn:microsoft.com/office/officeart/2018/2/layout/IconVerticalSolidList"/>
    <dgm:cxn modelId="{480F833C-DBA9-48D0-B6BE-0EB924D8E318}" type="presParOf" srcId="{2BA5FE62-AA95-4386-A40A-FFF4ACFCC9FB}" destId="{10DAD634-BDEA-4BA2-B4A8-30B57EF1EB7D}" srcOrd="1" destOrd="0" presId="urn:microsoft.com/office/officeart/2018/2/layout/IconVerticalSolidList"/>
    <dgm:cxn modelId="{39A83A90-FEF1-4412-A832-36256F4736ED}" type="presParOf" srcId="{2BA5FE62-AA95-4386-A40A-FFF4ACFCC9FB}" destId="{99B04890-2ACD-42EF-A506-648C87C47B29}" srcOrd="2" destOrd="0" presId="urn:microsoft.com/office/officeart/2018/2/layout/IconVerticalSolidList"/>
    <dgm:cxn modelId="{567BBA8B-B8D9-4F48-B343-3D406346FEA1}" type="presParOf" srcId="{2BA5FE62-AA95-4386-A40A-FFF4ACFCC9FB}" destId="{9D7218B4-C86F-406E-9E07-C34F1C1DB1A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69900D-6BFF-40C7-A9E9-77D84C127D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30B64E6-A810-4A72-9A49-8B757C805A6D}">
      <dgm:prSet custT="1"/>
      <dgm:spPr/>
      <dgm:t>
        <a:bodyPr/>
        <a:lstStyle/>
        <a:p>
          <a:r>
            <a:rPr lang="en-IN" sz="1800" b="1" dirty="0"/>
            <a:t>50 layers deep</a:t>
          </a:r>
          <a:endParaRPr lang="en-IN" sz="1800" dirty="0"/>
        </a:p>
      </dgm:t>
    </dgm:pt>
    <dgm:pt modelId="{90597951-8F23-4581-A209-355A6E56EAA1}" type="parTrans" cxnId="{B6D693D9-A678-46E0-B399-81D1DAA2358B}">
      <dgm:prSet/>
      <dgm:spPr/>
      <dgm:t>
        <a:bodyPr/>
        <a:lstStyle/>
        <a:p>
          <a:endParaRPr lang="en-IN"/>
        </a:p>
      </dgm:t>
    </dgm:pt>
    <dgm:pt modelId="{D771C3D4-380D-4EDD-B2C2-A1B0A9583386}" type="sibTrans" cxnId="{B6D693D9-A678-46E0-B399-81D1DAA2358B}">
      <dgm:prSet/>
      <dgm:spPr/>
      <dgm:t>
        <a:bodyPr/>
        <a:lstStyle/>
        <a:p>
          <a:endParaRPr lang="en-IN"/>
        </a:p>
      </dgm:t>
    </dgm:pt>
    <dgm:pt modelId="{9814A809-9D02-4D63-9425-E4EBC311F97A}">
      <dgm:prSet custT="1"/>
      <dgm:spPr/>
      <dgm:t>
        <a:bodyPr/>
        <a:lstStyle/>
        <a:p>
          <a:r>
            <a:rPr lang="en-IN" sz="1800" b="1" dirty="0"/>
            <a:t>Used for image classification, feature extraction, etc.</a:t>
          </a:r>
        </a:p>
      </dgm:t>
    </dgm:pt>
    <dgm:pt modelId="{1DE9819F-E214-4E73-ACB4-496153F01A93}" type="parTrans" cxnId="{927989A0-67F7-4D4E-9283-D7EA7B812248}">
      <dgm:prSet/>
      <dgm:spPr/>
      <dgm:t>
        <a:bodyPr/>
        <a:lstStyle/>
        <a:p>
          <a:endParaRPr lang="en-IN"/>
        </a:p>
      </dgm:t>
    </dgm:pt>
    <dgm:pt modelId="{98986638-5DBF-4294-A5C1-A419D755CC77}" type="sibTrans" cxnId="{927989A0-67F7-4D4E-9283-D7EA7B812248}">
      <dgm:prSet/>
      <dgm:spPr/>
      <dgm:t>
        <a:bodyPr/>
        <a:lstStyle/>
        <a:p>
          <a:endParaRPr lang="en-IN"/>
        </a:p>
      </dgm:t>
    </dgm:pt>
    <dgm:pt modelId="{81D0A876-808B-44E8-9CFD-741884CF0670}">
      <dgm:prSet custT="1"/>
      <dgm:spPr/>
      <dgm:t>
        <a:bodyPr/>
        <a:lstStyle/>
        <a:p>
          <a:pPr>
            <a:buNone/>
          </a:pPr>
          <a:r>
            <a:rPr lang="en-IN" sz="1800" b="1"/>
            <a:t>Pretrained on ImageNet</a:t>
          </a:r>
          <a:endParaRPr lang="en-IN" sz="1800" b="1" dirty="0"/>
        </a:p>
      </dgm:t>
    </dgm:pt>
    <dgm:pt modelId="{4F1A714B-BEB8-425E-BD47-8694E2EDD556}" type="parTrans" cxnId="{1BB44116-7BA1-4C7C-A2AB-10124909C8F9}">
      <dgm:prSet/>
      <dgm:spPr/>
      <dgm:t>
        <a:bodyPr/>
        <a:lstStyle/>
        <a:p>
          <a:endParaRPr lang="en-IN"/>
        </a:p>
      </dgm:t>
    </dgm:pt>
    <dgm:pt modelId="{4FFDB5DA-C281-4A30-8E2A-EE46634F3B3A}" type="sibTrans" cxnId="{1BB44116-7BA1-4C7C-A2AB-10124909C8F9}">
      <dgm:prSet/>
      <dgm:spPr/>
      <dgm:t>
        <a:bodyPr/>
        <a:lstStyle/>
        <a:p>
          <a:endParaRPr lang="en-IN"/>
        </a:p>
      </dgm:t>
    </dgm:pt>
    <dgm:pt modelId="{FAADF7EB-52B9-4A32-9702-D9A7ACEBEE09}" type="pres">
      <dgm:prSet presAssocID="{3C69900D-6BFF-40C7-A9E9-77D84C127D0D}" presName="linear" presStyleCnt="0">
        <dgm:presLayoutVars>
          <dgm:animLvl val="lvl"/>
          <dgm:resizeHandles val="exact"/>
        </dgm:presLayoutVars>
      </dgm:prSet>
      <dgm:spPr/>
    </dgm:pt>
    <dgm:pt modelId="{1C80A74E-8827-4BCD-A911-796B9C7656EE}" type="pres">
      <dgm:prSet presAssocID="{F30B64E6-A810-4A72-9A49-8B757C805A6D}" presName="parentText" presStyleLbl="node1" presStyleIdx="0" presStyleCnt="3" custLinFactY="-25581" custLinFactNeighborY="-100000">
        <dgm:presLayoutVars>
          <dgm:chMax val="0"/>
          <dgm:bulletEnabled val="1"/>
        </dgm:presLayoutVars>
      </dgm:prSet>
      <dgm:spPr/>
    </dgm:pt>
    <dgm:pt modelId="{C9005D65-D81E-4EFA-B704-9F2B8EF32245}" type="pres">
      <dgm:prSet presAssocID="{D771C3D4-380D-4EDD-B2C2-A1B0A9583386}" presName="spacer" presStyleCnt="0"/>
      <dgm:spPr/>
    </dgm:pt>
    <dgm:pt modelId="{3775EC00-FCC8-49ED-876A-4583A7AD34DA}" type="pres">
      <dgm:prSet presAssocID="{9814A809-9D02-4D63-9425-E4EBC311F97A}" presName="parentText" presStyleLbl="node1" presStyleIdx="1" presStyleCnt="3">
        <dgm:presLayoutVars>
          <dgm:chMax val="0"/>
          <dgm:bulletEnabled val="1"/>
        </dgm:presLayoutVars>
      </dgm:prSet>
      <dgm:spPr/>
    </dgm:pt>
    <dgm:pt modelId="{11E5CB03-5ED1-49B8-BB8C-8F9D74BE3813}" type="pres">
      <dgm:prSet presAssocID="{98986638-5DBF-4294-A5C1-A419D755CC77}" presName="spacer" presStyleCnt="0"/>
      <dgm:spPr/>
    </dgm:pt>
    <dgm:pt modelId="{C3EC6DA7-2076-4DCF-8B51-04FB92DA21B3}" type="pres">
      <dgm:prSet presAssocID="{81D0A876-808B-44E8-9CFD-741884CF0670}" presName="parentText" presStyleLbl="node1" presStyleIdx="2" presStyleCnt="3">
        <dgm:presLayoutVars>
          <dgm:chMax val="0"/>
          <dgm:bulletEnabled val="1"/>
        </dgm:presLayoutVars>
      </dgm:prSet>
      <dgm:spPr/>
    </dgm:pt>
  </dgm:ptLst>
  <dgm:cxnLst>
    <dgm:cxn modelId="{1BB44116-7BA1-4C7C-A2AB-10124909C8F9}" srcId="{3C69900D-6BFF-40C7-A9E9-77D84C127D0D}" destId="{81D0A876-808B-44E8-9CFD-741884CF0670}" srcOrd="2" destOrd="0" parTransId="{4F1A714B-BEB8-425E-BD47-8694E2EDD556}" sibTransId="{4FFDB5DA-C281-4A30-8E2A-EE46634F3B3A}"/>
    <dgm:cxn modelId="{DD76B28F-85C6-4E7E-BBAF-3711E69CBA19}" type="presOf" srcId="{3C69900D-6BFF-40C7-A9E9-77D84C127D0D}" destId="{FAADF7EB-52B9-4A32-9702-D9A7ACEBEE09}" srcOrd="0" destOrd="0" presId="urn:microsoft.com/office/officeart/2005/8/layout/vList2"/>
    <dgm:cxn modelId="{927989A0-67F7-4D4E-9283-D7EA7B812248}" srcId="{3C69900D-6BFF-40C7-A9E9-77D84C127D0D}" destId="{9814A809-9D02-4D63-9425-E4EBC311F97A}" srcOrd="1" destOrd="0" parTransId="{1DE9819F-E214-4E73-ACB4-496153F01A93}" sibTransId="{98986638-5DBF-4294-A5C1-A419D755CC77}"/>
    <dgm:cxn modelId="{FADBE8B1-BA24-47A8-B1CB-659E4D0CD8F9}" type="presOf" srcId="{81D0A876-808B-44E8-9CFD-741884CF0670}" destId="{C3EC6DA7-2076-4DCF-8B51-04FB92DA21B3}" srcOrd="0" destOrd="0" presId="urn:microsoft.com/office/officeart/2005/8/layout/vList2"/>
    <dgm:cxn modelId="{268C59BA-21FC-49D6-AD60-2D0BF9606ADA}" type="presOf" srcId="{9814A809-9D02-4D63-9425-E4EBC311F97A}" destId="{3775EC00-FCC8-49ED-876A-4583A7AD34DA}" srcOrd="0" destOrd="0" presId="urn:microsoft.com/office/officeart/2005/8/layout/vList2"/>
    <dgm:cxn modelId="{B6D693D9-A678-46E0-B399-81D1DAA2358B}" srcId="{3C69900D-6BFF-40C7-A9E9-77D84C127D0D}" destId="{F30B64E6-A810-4A72-9A49-8B757C805A6D}" srcOrd="0" destOrd="0" parTransId="{90597951-8F23-4581-A209-355A6E56EAA1}" sibTransId="{D771C3D4-380D-4EDD-B2C2-A1B0A9583386}"/>
    <dgm:cxn modelId="{2F5319EE-9EDB-4AAE-A9A9-54B5A40885D6}" type="presOf" srcId="{F30B64E6-A810-4A72-9A49-8B757C805A6D}" destId="{1C80A74E-8827-4BCD-A911-796B9C7656EE}" srcOrd="0" destOrd="0" presId="urn:microsoft.com/office/officeart/2005/8/layout/vList2"/>
    <dgm:cxn modelId="{6E2AF353-520F-4B0F-B0E4-0B3443740001}" type="presParOf" srcId="{FAADF7EB-52B9-4A32-9702-D9A7ACEBEE09}" destId="{1C80A74E-8827-4BCD-A911-796B9C7656EE}" srcOrd="0" destOrd="0" presId="urn:microsoft.com/office/officeart/2005/8/layout/vList2"/>
    <dgm:cxn modelId="{08BEA5ED-C42D-4C66-8064-09F07255845D}" type="presParOf" srcId="{FAADF7EB-52B9-4A32-9702-D9A7ACEBEE09}" destId="{C9005D65-D81E-4EFA-B704-9F2B8EF32245}" srcOrd="1" destOrd="0" presId="urn:microsoft.com/office/officeart/2005/8/layout/vList2"/>
    <dgm:cxn modelId="{BB169FFF-3A9C-42A8-A8E2-ED37A3D5F070}" type="presParOf" srcId="{FAADF7EB-52B9-4A32-9702-D9A7ACEBEE09}" destId="{3775EC00-FCC8-49ED-876A-4583A7AD34DA}" srcOrd="2" destOrd="0" presId="urn:microsoft.com/office/officeart/2005/8/layout/vList2"/>
    <dgm:cxn modelId="{43F7E805-6881-45B2-8622-532C0AAF62FB}" type="presParOf" srcId="{FAADF7EB-52B9-4A32-9702-D9A7ACEBEE09}" destId="{11E5CB03-5ED1-49B8-BB8C-8F9D74BE3813}" srcOrd="3" destOrd="0" presId="urn:microsoft.com/office/officeart/2005/8/layout/vList2"/>
    <dgm:cxn modelId="{D52E5617-C2C5-4126-82DD-9EA70C9B0EA7}" type="presParOf" srcId="{FAADF7EB-52B9-4A32-9702-D9A7ACEBEE09}" destId="{C3EC6DA7-2076-4DCF-8B51-04FB92DA21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A20568-4534-4D65-AD91-F698343C6595}" type="doc">
      <dgm:prSet loTypeId="urn:microsoft.com/office/officeart/2005/8/layout/hProcess9" loCatId="process" qsTypeId="urn:microsoft.com/office/officeart/2005/8/quickstyle/simple4" qsCatId="simple" csTypeId="urn:microsoft.com/office/officeart/2005/8/colors/accent1_3" csCatId="accent1" phldr="1"/>
      <dgm:spPr/>
      <dgm:t>
        <a:bodyPr/>
        <a:lstStyle/>
        <a:p>
          <a:endParaRPr lang="en-IN"/>
        </a:p>
      </dgm:t>
    </dgm:pt>
    <dgm:pt modelId="{8F9F09DA-32DF-45E1-8360-0A2472A54A94}">
      <dgm:prSet/>
      <dgm:spPr/>
      <dgm:t>
        <a:bodyPr/>
        <a:lstStyle/>
        <a:p>
          <a:r>
            <a:rPr lang="en-IN" dirty="0"/>
            <a:t>Project Understanding &amp; Problem Definition</a:t>
          </a:r>
        </a:p>
      </dgm:t>
    </dgm:pt>
    <dgm:pt modelId="{54325FF7-196E-4CE7-8FDF-8ECDBD260721}" type="parTrans" cxnId="{58B77AD1-1CD0-4DC6-BE00-FC753586869F}">
      <dgm:prSet/>
      <dgm:spPr/>
      <dgm:t>
        <a:bodyPr/>
        <a:lstStyle/>
        <a:p>
          <a:endParaRPr lang="en-IN"/>
        </a:p>
      </dgm:t>
    </dgm:pt>
    <dgm:pt modelId="{2F602562-4229-49B0-9420-35D296F29598}" type="sibTrans" cxnId="{58B77AD1-1CD0-4DC6-BE00-FC753586869F}">
      <dgm:prSet/>
      <dgm:spPr/>
      <dgm:t>
        <a:bodyPr/>
        <a:lstStyle/>
        <a:p>
          <a:endParaRPr lang="en-IN"/>
        </a:p>
      </dgm:t>
    </dgm:pt>
    <dgm:pt modelId="{786A5BBD-5E85-4DC0-BE97-24CF9792AFE9}">
      <dgm:prSet/>
      <dgm:spPr/>
      <dgm:t>
        <a:bodyPr/>
        <a:lstStyle/>
        <a:p>
          <a:r>
            <a:rPr lang="en-IN" dirty="0"/>
            <a:t>Feature Extraction using ResNet50</a:t>
          </a:r>
        </a:p>
      </dgm:t>
    </dgm:pt>
    <dgm:pt modelId="{E9107737-D577-4D9B-8895-43C1DE52A26D}" type="parTrans" cxnId="{1831516D-BEC5-4AAF-A1FB-83FF83C8EE2E}">
      <dgm:prSet/>
      <dgm:spPr/>
      <dgm:t>
        <a:bodyPr/>
        <a:lstStyle/>
        <a:p>
          <a:endParaRPr lang="en-IN"/>
        </a:p>
      </dgm:t>
    </dgm:pt>
    <dgm:pt modelId="{B6D7A0B1-7AF8-4F29-952F-4FA64D55F549}" type="sibTrans" cxnId="{1831516D-BEC5-4AAF-A1FB-83FF83C8EE2E}">
      <dgm:prSet/>
      <dgm:spPr/>
      <dgm:t>
        <a:bodyPr/>
        <a:lstStyle/>
        <a:p>
          <a:endParaRPr lang="en-IN"/>
        </a:p>
      </dgm:t>
    </dgm:pt>
    <dgm:pt modelId="{58BC3839-4C2F-46CB-B4BC-FC404D111B12}">
      <dgm:prSet/>
      <dgm:spPr/>
      <dgm:t>
        <a:bodyPr/>
        <a:lstStyle/>
        <a:p>
          <a:r>
            <a:rPr lang="en-IN" dirty="0"/>
            <a:t>Can be detected </a:t>
          </a:r>
          <a:r>
            <a:rPr lang="en-IN"/>
            <a:t>as advertisement </a:t>
          </a:r>
          <a:r>
            <a:rPr lang="en-IN" dirty="0"/>
            <a:t>or not</a:t>
          </a:r>
        </a:p>
      </dgm:t>
    </dgm:pt>
    <dgm:pt modelId="{85D1909E-1398-4E1A-BE2D-15B2960DD31D}" type="parTrans" cxnId="{9C0A4387-0DB7-4180-BC41-31E23BD36D11}">
      <dgm:prSet/>
      <dgm:spPr/>
      <dgm:t>
        <a:bodyPr/>
        <a:lstStyle/>
        <a:p>
          <a:endParaRPr lang="en-IN"/>
        </a:p>
      </dgm:t>
    </dgm:pt>
    <dgm:pt modelId="{95B7B01D-D07D-499D-B20D-6ED679375C10}" type="sibTrans" cxnId="{9C0A4387-0DB7-4180-BC41-31E23BD36D11}">
      <dgm:prSet/>
      <dgm:spPr/>
      <dgm:t>
        <a:bodyPr/>
        <a:lstStyle/>
        <a:p>
          <a:endParaRPr lang="en-IN"/>
        </a:p>
      </dgm:t>
    </dgm:pt>
    <dgm:pt modelId="{46A1A20A-7BF0-413C-AF99-D8A7D1EF8A73}">
      <dgm:prSet/>
      <dgm:spPr/>
      <dgm:t>
        <a:bodyPr/>
        <a:lstStyle/>
        <a:p>
          <a:r>
            <a:rPr lang="en-IN" dirty="0"/>
            <a:t>Data Collection &amp; Preprocessing</a:t>
          </a:r>
        </a:p>
      </dgm:t>
    </dgm:pt>
    <dgm:pt modelId="{BB7522D7-57E0-4377-9E3D-573A96A17F59}" type="parTrans" cxnId="{E4D9CC20-92C7-4B62-8B4E-B48EF505D352}">
      <dgm:prSet/>
      <dgm:spPr/>
      <dgm:t>
        <a:bodyPr/>
        <a:lstStyle/>
        <a:p>
          <a:endParaRPr lang="en-IN"/>
        </a:p>
      </dgm:t>
    </dgm:pt>
    <dgm:pt modelId="{2CB1E498-E8B7-46EE-AEDF-FB0A82E205A6}" type="sibTrans" cxnId="{E4D9CC20-92C7-4B62-8B4E-B48EF505D352}">
      <dgm:prSet/>
      <dgm:spPr/>
      <dgm:t>
        <a:bodyPr/>
        <a:lstStyle/>
        <a:p>
          <a:endParaRPr lang="en-IN"/>
        </a:p>
      </dgm:t>
    </dgm:pt>
    <dgm:pt modelId="{F92B2123-CF92-4611-ABCC-C77352302F4D}">
      <dgm:prSet/>
      <dgm:spPr/>
      <dgm:t>
        <a:bodyPr/>
        <a:lstStyle/>
        <a:p>
          <a:r>
            <a:rPr lang="en-US" dirty="0"/>
            <a:t>Model Training using One-Class SVM</a:t>
          </a:r>
          <a:endParaRPr lang="en-IN" dirty="0"/>
        </a:p>
      </dgm:t>
    </dgm:pt>
    <dgm:pt modelId="{63B2F68A-2545-4E20-969E-A8A9BE7682A7}" type="parTrans" cxnId="{4831665D-4DAB-4BBE-B6B3-FC07A67F52E4}">
      <dgm:prSet/>
      <dgm:spPr/>
      <dgm:t>
        <a:bodyPr/>
        <a:lstStyle/>
        <a:p>
          <a:endParaRPr lang="en-IN"/>
        </a:p>
      </dgm:t>
    </dgm:pt>
    <dgm:pt modelId="{90A5BF1E-DC51-4AF9-8D71-B546E9A24D78}" type="sibTrans" cxnId="{4831665D-4DAB-4BBE-B6B3-FC07A67F52E4}">
      <dgm:prSet/>
      <dgm:spPr/>
      <dgm:t>
        <a:bodyPr/>
        <a:lstStyle/>
        <a:p>
          <a:endParaRPr lang="en-IN"/>
        </a:p>
      </dgm:t>
    </dgm:pt>
    <dgm:pt modelId="{2F5E4E48-EED2-4EE5-8A7E-033FCB4B9B7A}" type="pres">
      <dgm:prSet presAssocID="{61A20568-4534-4D65-AD91-F698343C6595}" presName="CompostProcess" presStyleCnt="0">
        <dgm:presLayoutVars>
          <dgm:dir/>
          <dgm:resizeHandles val="exact"/>
        </dgm:presLayoutVars>
      </dgm:prSet>
      <dgm:spPr/>
    </dgm:pt>
    <dgm:pt modelId="{B76F44F6-F2E6-4D05-A1AB-42ADB86A079F}" type="pres">
      <dgm:prSet presAssocID="{61A20568-4534-4D65-AD91-F698343C6595}" presName="arrow" presStyleLbl="bgShp" presStyleIdx="0" presStyleCnt="1"/>
      <dgm:spPr/>
    </dgm:pt>
    <dgm:pt modelId="{F956E5D4-261D-48D5-A0CA-FDC5EF7432A3}" type="pres">
      <dgm:prSet presAssocID="{61A20568-4534-4D65-AD91-F698343C6595}" presName="linearProcess" presStyleCnt="0"/>
      <dgm:spPr/>
    </dgm:pt>
    <dgm:pt modelId="{6974CEC7-C6BC-4E8E-B422-30C73701BD09}" type="pres">
      <dgm:prSet presAssocID="{8F9F09DA-32DF-45E1-8360-0A2472A54A94}" presName="textNode" presStyleLbl="node1" presStyleIdx="0" presStyleCnt="5" custScaleX="52767" custScaleY="102306">
        <dgm:presLayoutVars>
          <dgm:bulletEnabled val="1"/>
        </dgm:presLayoutVars>
      </dgm:prSet>
      <dgm:spPr/>
    </dgm:pt>
    <dgm:pt modelId="{82EB0E62-6B23-4927-A14A-88C1790B5DDB}" type="pres">
      <dgm:prSet presAssocID="{2F602562-4229-49B0-9420-35D296F29598}" presName="sibTrans" presStyleCnt="0"/>
      <dgm:spPr/>
    </dgm:pt>
    <dgm:pt modelId="{777F6DA9-0FD5-449F-94D2-FBECEF48037D}" type="pres">
      <dgm:prSet presAssocID="{46A1A20A-7BF0-413C-AF99-D8A7D1EF8A73}" presName="textNode" presStyleLbl="node1" presStyleIdx="1" presStyleCnt="5" custScaleX="51633">
        <dgm:presLayoutVars>
          <dgm:bulletEnabled val="1"/>
        </dgm:presLayoutVars>
      </dgm:prSet>
      <dgm:spPr/>
    </dgm:pt>
    <dgm:pt modelId="{1F1D8BBE-9E1B-4737-9A97-3702182D1ED8}" type="pres">
      <dgm:prSet presAssocID="{2CB1E498-E8B7-46EE-AEDF-FB0A82E205A6}" presName="sibTrans" presStyleCnt="0"/>
      <dgm:spPr/>
    </dgm:pt>
    <dgm:pt modelId="{2BC04BA1-258B-4D3E-AF95-D368CD2763E0}" type="pres">
      <dgm:prSet presAssocID="{786A5BBD-5E85-4DC0-BE97-24CF9792AFE9}" presName="textNode" presStyleLbl="node1" presStyleIdx="2" presStyleCnt="5" custScaleX="52767" custScaleY="102306">
        <dgm:presLayoutVars>
          <dgm:bulletEnabled val="1"/>
        </dgm:presLayoutVars>
      </dgm:prSet>
      <dgm:spPr/>
    </dgm:pt>
    <dgm:pt modelId="{45314467-B21A-46A3-B8DB-079A3589817C}" type="pres">
      <dgm:prSet presAssocID="{B6D7A0B1-7AF8-4F29-952F-4FA64D55F549}" presName="sibTrans" presStyleCnt="0"/>
      <dgm:spPr/>
    </dgm:pt>
    <dgm:pt modelId="{DB954FE4-BEFF-455B-B555-697E0389828F}" type="pres">
      <dgm:prSet presAssocID="{F92B2123-CF92-4611-ABCC-C77352302F4D}" presName="textNode" presStyleLbl="node1" presStyleIdx="3" presStyleCnt="5" custScaleX="42760">
        <dgm:presLayoutVars>
          <dgm:bulletEnabled val="1"/>
        </dgm:presLayoutVars>
      </dgm:prSet>
      <dgm:spPr/>
    </dgm:pt>
    <dgm:pt modelId="{E483415B-5A7E-4F31-BF51-EE85CFAEC867}" type="pres">
      <dgm:prSet presAssocID="{90A5BF1E-DC51-4AF9-8D71-B546E9A24D78}" presName="sibTrans" presStyleCnt="0"/>
      <dgm:spPr/>
    </dgm:pt>
    <dgm:pt modelId="{D0AF6283-01C8-44BA-ACC0-7ECD96A2D43E}" type="pres">
      <dgm:prSet presAssocID="{58BC3839-4C2F-46CB-B4BC-FC404D111B12}" presName="textNode" presStyleLbl="node1" presStyleIdx="4" presStyleCnt="5" custScaleX="52767" custScaleY="102306">
        <dgm:presLayoutVars>
          <dgm:bulletEnabled val="1"/>
        </dgm:presLayoutVars>
      </dgm:prSet>
      <dgm:spPr/>
    </dgm:pt>
  </dgm:ptLst>
  <dgm:cxnLst>
    <dgm:cxn modelId="{1061490C-A893-4076-B72D-175C9D752A2B}" type="presOf" srcId="{58BC3839-4C2F-46CB-B4BC-FC404D111B12}" destId="{D0AF6283-01C8-44BA-ACC0-7ECD96A2D43E}" srcOrd="0" destOrd="0" presId="urn:microsoft.com/office/officeart/2005/8/layout/hProcess9"/>
    <dgm:cxn modelId="{E4D9CC20-92C7-4B62-8B4E-B48EF505D352}" srcId="{61A20568-4534-4D65-AD91-F698343C6595}" destId="{46A1A20A-7BF0-413C-AF99-D8A7D1EF8A73}" srcOrd="1" destOrd="0" parTransId="{BB7522D7-57E0-4377-9E3D-573A96A17F59}" sibTransId="{2CB1E498-E8B7-46EE-AEDF-FB0A82E205A6}"/>
    <dgm:cxn modelId="{4831665D-4DAB-4BBE-B6B3-FC07A67F52E4}" srcId="{61A20568-4534-4D65-AD91-F698343C6595}" destId="{F92B2123-CF92-4611-ABCC-C77352302F4D}" srcOrd="3" destOrd="0" parTransId="{63B2F68A-2545-4E20-969E-A8A9BE7682A7}" sibTransId="{90A5BF1E-DC51-4AF9-8D71-B546E9A24D78}"/>
    <dgm:cxn modelId="{1831516D-BEC5-4AAF-A1FB-83FF83C8EE2E}" srcId="{61A20568-4534-4D65-AD91-F698343C6595}" destId="{786A5BBD-5E85-4DC0-BE97-24CF9792AFE9}" srcOrd="2" destOrd="0" parTransId="{E9107737-D577-4D9B-8895-43C1DE52A26D}" sibTransId="{B6D7A0B1-7AF8-4F29-952F-4FA64D55F549}"/>
    <dgm:cxn modelId="{19B4A54E-01A9-4EEE-AE40-B53D7092B4C8}" type="presOf" srcId="{F92B2123-CF92-4611-ABCC-C77352302F4D}" destId="{DB954FE4-BEFF-455B-B555-697E0389828F}" srcOrd="0" destOrd="0" presId="urn:microsoft.com/office/officeart/2005/8/layout/hProcess9"/>
    <dgm:cxn modelId="{F8655F82-FEC3-46D4-87B8-26E330A8FA66}" type="presOf" srcId="{8F9F09DA-32DF-45E1-8360-0A2472A54A94}" destId="{6974CEC7-C6BC-4E8E-B422-30C73701BD09}" srcOrd="0" destOrd="0" presId="urn:microsoft.com/office/officeart/2005/8/layout/hProcess9"/>
    <dgm:cxn modelId="{9C0A4387-0DB7-4180-BC41-31E23BD36D11}" srcId="{61A20568-4534-4D65-AD91-F698343C6595}" destId="{58BC3839-4C2F-46CB-B4BC-FC404D111B12}" srcOrd="4" destOrd="0" parTransId="{85D1909E-1398-4E1A-BE2D-15B2960DD31D}" sibTransId="{95B7B01D-D07D-499D-B20D-6ED679375C10}"/>
    <dgm:cxn modelId="{DD8225D0-F172-4F26-A6FF-BD5E0F3F2FEE}" type="presOf" srcId="{46A1A20A-7BF0-413C-AF99-D8A7D1EF8A73}" destId="{777F6DA9-0FD5-449F-94D2-FBECEF48037D}" srcOrd="0" destOrd="0" presId="urn:microsoft.com/office/officeart/2005/8/layout/hProcess9"/>
    <dgm:cxn modelId="{58B77AD1-1CD0-4DC6-BE00-FC753586869F}" srcId="{61A20568-4534-4D65-AD91-F698343C6595}" destId="{8F9F09DA-32DF-45E1-8360-0A2472A54A94}" srcOrd="0" destOrd="0" parTransId="{54325FF7-196E-4CE7-8FDF-8ECDBD260721}" sibTransId="{2F602562-4229-49B0-9420-35D296F29598}"/>
    <dgm:cxn modelId="{006269D3-C098-401E-8AA5-DF1DF33FE3C4}" type="presOf" srcId="{61A20568-4534-4D65-AD91-F698343C6595}" destId="{2F5E4E48-EED2-4EE5-8A7E-033FCB4B9B7A}" srcOrd="0" destOrd="0" presId="urn:microsoft.com/office/officeart/2005/8/layout/hProcess9"/>
    <dgm:cxn modelId="{C30979D3-4F70-4D56-BA79-EA9CF6356A0D}" type="presOf" srcId="{786A5BBD-5E85-4DC0-BE97-24CF9792AFE9}" destId="{2BC04BA1-258B-4D3E-AF95-D368CD2763E0}" srcOrd="0" destOrd="0" presId="urn:microsoft.com/office/officeart/2005/8/layout/hProcess9"/>
    <dgm:cxn modelId="{8EE5A01F-E869-41D9-8F60-5EDF2E500598}" type="presParOf" srcId="{2F5E4E48-EED2-4EE5-8A7E-033FCB4B9B7A}" destId="{B76F44F6-F2E6-4D05-A1AB-42ADB86A079F}" srcOrd="0" destOrd="0" presId="urn:microsoft.com/office/officeart/2005/8/layout/hProcess9"/>
    <dgm:cxn modelId="{60FB99F0-F058-47B7-8E7B-BEA285D614EA}" type="presParOf" srcId="{2F5E4E48-EED2-4EE5-8A7E-033FCB4B9B7A}" destId="{F956E5D4-261D-48D5-A0CA-FDC5EF7432A3}" srcOrd="1" destOrd="0" presId="urn:microsoft.com/office/officeart/2005/8/layout/hProcess9"/>
    <dgm:cxn modelId="{E9F51813-415E-427E-81F1-712D8EDACC67}" type="presParOf" srcId="{F956E5D4-261D-48D5-A0CA-FDC5EF7432A3}" destId="{6974CEC7-C6BC-4E8E-B422-30C73701BD09}" srcOrd="0" destOrd="0" presId="urn:microsoft.com/office/officeart/2005/8/layout/hProcess9"/>
    <dgm:cxn modelId="{30995E70-7659-4CA9-B815-C1AEC678909A}" type="presParOf" srcId="{F956E5D4-261D-48D5-A0CA-FDC5EF7432A3}" destId="{82EB0E62-6B23-4927-A14A-88C1790B5DDB}" srcOrd="1" destOrd="0" presId="urn:microsoft.com/office/officeart/2005/8/layout/hProcess9"/>
    <dgm:cxn modelId="{7944B5B7-D389-4E63-9DA2-6E5F8079AD54}" type="presParOf" srcId="{F956E5D4-261D-48D5-A0CA-FDC5EF7432A3}" destId="{777F6DA9-0FD5-449F-94D2-FBECEF48037D}" srcOrd="2" destOrd="0" presId="urn:microsoft.com/office/officeart/2005/8/layout/hProcess9"/>
    <dgm:cxn modelId="{006C62FE-FE88-4834-9CA7-72A39030E35C}" type="presParOf" srcId="{F956E5D4-261D-48D5-A0CA-FDC5EF7432A3}" destId="{1F1D8BBE-9E1B-4737-9A97-3702182D1ED8}" srcOrd="3" destOrd="0" presId="urn:microsoft.com/office/officeart/2005/8/layout/hProcess9"/>
    <dgm:cxn modelId="{268E9133-1E00-4AF9-AB33-ADE24A11FE32}" type="presParOf" srcId="{F956E5D4-261D-48D5-A0CA-FDC5EF7432A3}" destId="{2BC04BA1-258B-4D3E-AF95-D368CD2763E0}" srcOrd="4" destOrd="0" presId="urn:microsoft.com/office/officeart/2005/8/layout/hProcess9"/>
    <dgm:cxn modelId="{665554CF-AA10-43C0-90B5-C6FD568B8017}" type="presParOf" srcId="{F956E5D4-261D-48D5-A0CA-FDC5EF7432A3}" destId="{45314467-B21A-46A3-B8DB-079A3589817C}" srcOrd="5" destOrd="0" presId="urn:microsoft.com/office/officeart/2005/8/layout/hProcess9"/>
    <dgm:cxn modelId="{4F230DFB-718C-48E7-BFEB-0D2F3AED790B}" type="presParOf" srcId="{F956E5D4-261D-48D5-A0CA-FDC5EF7432A3}" destId="{DB954FE4-BEFF-455B-B555-697E0389828F}" srcOrd="6" destOrd="0" presId="urn:microsoft.com/office/officeart/2005/8/layout/hProcess9"/>
    <dgm:cxn modelId="{1CDD2710-66D1-4A6A-A5C6-4438880F0753}" type="presParOf" srcId="{F956E5D4-261D-48D5-A0CA-FDC5EF7432A3}" destId="{E483415B-5A7E-4F31-BF51-EE85CFAEC867}" srcOrd="7" destOrd="0" presId="urn:microsoft.com/office/officeart/2005/8/layout/hProcess9"/>
    <dgm:cxn modelId="{A574F152-1DF1-4814-8283-A7629C6B0A61}" type="presParOf" srcId="{F956E5D4-261D-48D5-A0CA-FDC5EF7432A3}" destId="{D0AF6283-01C8-44BA-ACC0-7ECD96A2D43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B7DC72-39CB-47EE-ACAE-A69D06A28BE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E618AD8-76B2-4EA2-BC5E-C1F303F88C7E}">
      <dgm:prSet/>
      <dgm:spPr/>
      <dgm:t>
        <a:bodyPr/>
        <a:lstStyle/>
        <a:p>
          <a:pPr>
            <a:lnSpc>
              <a:spcPct val="100000"/>
            </a:lnSpc>
          </a:pPr>
          <a:r>
            <a:rPr lang="en-US" dirty="0"/>
            <a:t>Using Azure Document Intelligence to extract full document layout in JSON.</a:t>
          </a:r>
        </a:p>
      </dgm:t>
    </dgm:pt>
    <dgm:pt modelId="{58562508-6C62-439E-8A50-4260F82B6A6C}" type="parTrans" cxnId="{DCF62778-B4BE-4508-8359-8ADD5AE90B32}">
      <dgm:prSet/>
      <dgm:spPr/>
      <dgm:t>
        <a:bodyPr/>
        <a:lstStyle/>
        <a:p>
          <a:endParaRPr lang="en-US"/>
        </a:p>
      </dgm:t>
    </dgm:pt>
    <dgm:pt modelId="{0D19C9CC-63A5-4E4D-8494-3CD29EA97566}" type="sibTrans" cxnId="{DCF62778-B4BE-4508-8359-8ADD5AE90B32}">
      <dgm:prSet/>
      <dgm:spPr/>
      <dgm:t>
        <a:bodyPr/>
        <a:lstStyle/>
        <a:p>
          <a:endParaRPr lang="en-US"/>
        </a:p>
      </dgm:t>
    </dgm:pt>
    <dgm:pt modelId="{FCE9320D-FECA-4403-87C0-D778902D46DF}">
      <dgm:prSet/>
      <dgm:spPr/>
      <dgm:t>
        <a:bodyPr/>
        <a:lstStyle/>
        <a:p>
          <a:pPr>
            <a:lnSpc>
              <a:spcPct val="100000"/>
            </a:lnSpc>
          </a:pPr>
          <a:r>
            <a:rPr lang="en-US" dirty="0"/>
            <a:t>Enables users to toggle and remove elements like headers, , and advertisements for cleaner prints.</a:t>
          </a:r>
        </a:p>
      </dgm:t>
    </dgm:pt>
    <dgm:pt modelId="{1EF53AEC-B9A9-4E15-8D81-663548087A4A}" type="parTrans" cxnId="{DEC46208-4E3E-4FD4-BB39-AB4DDA2A9BA6}">
      <dgm:prSet/>
      <dgm:spPr/>
      <dgm:t>
        <a:bodyPr/>
        <a:lstStyle/>
        <a:p>
          <a:endParaRPr lang="en-US"/>
        </a:p>
      </dgm:t>
    </dgm:pt>
    <dgm:pt modelId="{BF75C9D5-6B62-4C76-9EB1-81ECE0F366C8}" type="sibTrans" cxnId="{DEC46208-4E3E-4FD4-BB39-AB4DDA2A9BA6}">
      <dgm:prSet/>
      <dgm:spPr/>
      <dgm:t>
        <a:bodyPr/>
        <a:lstStyle/>
        <a:p>
          <a:endParaRPr lang="en-US"/>
        </a:p>
      </dgm:t>
    </dgm:pt>
    <dgm:pt modelId="{0EC6D3D8-1BF6-4AA4-A052-E3AE31BF3154}">
      <dgm:prSet/>
      <dgm:spPr/>
      <dgm:t>
        <a:bodyPr/>
        <a:lstStyle/>
        <a:p>
          <a:pPr>
            <a:lnSpc>
              <a:spcPct val="100000"/>
            </a:lnSpc>
          </a:pPr>
          <a:r>
            <a:rPr lang="en-US" dirty="0"/>
            <a:t>Facing challenges with cost, cloud dependency, and slow performance.</a:t>
          </a:r>
        </a:p>
      </dgm:t>
    </dgm:pt>
    <dgm:pt modelId="{4CC116FF-B9CF-454F-8683-63A0F1098900}" type="parTrans" cxnId="{82229FC5-0A70-473E-A61F-2CD5119B4705}">
      <dgm:prSet/>
      <dgm:spPr/>
      <dgm:t>
        <a:bodyPr/>
        <a:lstStyle/>
        <a:p>
          <a:endParaRPr lang="en-US"/>
        </a:p>
      </dgm:t>
    </dgm:pt>
    <dgm:pt modelId="{7CF6C4DA-4156-4D5C-8013-B83DC2C8B84F}" type="sibTrans" cxnId="{82229FC5-0A70-473E-A61F-2CD5119B4705}">
      <dgm:prSet/>
      <dgm:spPr/>
      <dgm:t>
        <a:bodyPr/>
        <a:lstStyle/>
        <a:p>
          <a:endParaRPr lang="en-US"/>
        </a:p>
      </dgm:t>
    </dgm:pt>
    <dgm:pt modelId="{FF0A8800-2149-4ED5-BC8A-C7F007BB8893}">
      <dgm:prSet/>
      <dgm:spPr/>
      <dgm:t>
        <a:bodyPr/>
        <a:lstStyle/>
        <a:p>
          <a:pPr>
            <a:lnSpc>
              <a:spcPct val="100000"/>
            </a:lnSpc>
          </a:pPr>
          <a:r>
            <a:rPr lang="en-US" dirty="0"/>
            <a:t>Working on  faster, cost-effective approach  to replace Azure DI.</a:t>
          </a:r>
        </a:p>
      </dgm:t>
    </dgm:pt>
    <dgm:pt modelId="{83299B4F-045D-43D6-A840-77E525423C33}" type="parTrans" cxnId="{80CEAD5A-657E-40E9-B768-612D14AF79A5}">
      <dgm:prSet/>
      <dgm:spPr/>
      <dgm:t>
        <a:bodyPr/>
        <a:lstStyle/>
        <a:p>
          <a:endParaRPr lang="en-US"/>
        </a:p>
      </dgm:t>
    </dgm:pt>
    <dgm:pt modelId="{7974AC42-795F-4745-950B-C1F1ADA6351D}" type="sibTrans" cxnId="{80CEAD5A-657E-40E9-B768-612D14AF79A5}">
      <dgm:prSet/>
      <dgm:spPr/>
      <dgm:t>
        <a:bodyPr/>
        <a:lstStyle/>
        <a:p>
          <a:endParaRPr lang="en-US"/>
        </a:p>
      </dgm:t>
    </dgm:pt>
    <dgm:pt modelId="{327E6597-5FBA-4FB8-9CB0-FE14BA1ECB8B}" type="pres">
      <dgm:prSet presAssocID="{7FB7DC72-39CB-47EE-ACAE-A69D06A28BE4}" presName="root" presStyleCnt="0">
        <dgm:presLayoutVars>
          <dgm:dir/>
          <dgm:resizeHandles val="exact"/>
        </dgm:presLayoutVars>
      </dgm:prSet>
      <dgm:spPr/>
    </dgm:pt>
    <dgm:pt modelId="{3B4E8A2E-C7FD-45F8-B01B-DD7B926D1C59}" type="pres">
      <dgm:prSet presAssocID="{CE618AD8-76B2-4EA2-BC5E-C1F303F88C7E}" presName="compNode" presStyleCnt="0"/>
      <dgm:spPr/>
    </dgm:pt>
    <dgm:pt modelId="{69A0CE3F-6ECA-4AC5-AD5E-60771C22C2C1}" type="pres">
      <dgm:prSet presAssocID="{CE618AD8-76B2-4EA2-BC5E-C1F303F88C7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CDC17ABF-7A97-4010-90E5-43DF1C4F70B2}" type="pres">
      <dgm:prSet presAssocID="{CE618AD8-76B2-4EA2-BC5E-C1F303F88C7E}" presName="spaceRect" presStyleCnt="0"/>
      <dgm:spPr/>
    </dgm:pt>
    <dgm:pt modelId="{5DF81885-6E18-401D-8AC3-6E19D8014CBC}" type="pres">
      <dgm:prSet presAssocID="{CE618AD8-76B2-4EA2-BC5E-C1F303F88C7E}" presName="textRect" presStyleLbl="revTx" presStyleIdx="0" presStyleCnt="4">
        <dgm:presLayoutVars>
          <dgm:chMax val="1"/>
          <dgm:chPref val="1"/>
        </dgm:presLayoutVars>
      </dgm:prSet>
      <dgm:spPr/>
    </dgm:pt>
    <dgm:pt modelId="{17810757-1DC8-4B7F-AF0E-A49012C12F67}" type="pres">
      <dgm:prSet presAssocID="{0D19C9CC-63A5-4E4D-8494-3CD29EA97566}" presName="sibTrans" presStyleCnt="0"/>
      <dgm:spPr/>
    </dgm:pt>
    <dgm:pt modelId="{ACAFFA54-69F8-451C-AC90-0312B6673B48}" type="pres">
      <dgm:prSet presAssocID="{FCE9320D-FECA-4403-87C0-D778902D46DF}" presName="compNode" presStyleCnt="0"/>
      <dgm:spPr/>
    </dgm:pt>
    <dgm:pt modelId="{4C3A9CCC-08C9-4DA3-8E13-675A34068C74}" type="pres">
      <dgm:prSet presAssocID="{FCE9320D-FECA-4403-87C0-D778902D46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rsor"/>
        </a:ext>
      </dgm:extLst>
    </dgm:pt>
    <dgm:pt modelId="{B8A77688-D586-4A8F-B2D9-79EBDF209AEE}" type="pres">
      <dgm:prSet presAssocID="{FCE9320D-FECA-4403-87C0-D778902D46DF}" presName="spaceRect" presStyleCnt="0"/>
      <dgm:spPr/>
    </dgm:pt>
    <dgm:pt modelId="{72F20475-7AD4-4E2D-8B3C-A8FC939872CB}" type="pres">
      <dgm:prSet presAssocID="{FCE9320D-FECA-4403-87C0-D778902D46DF}" presName="textRect" presStyleLbl="revTx" presStyleIdx="1" presStyleCnt="4">
        <dgm:presLayoutVars>
          <dgm:chMax val="1"/>
          <dgm:chPref val="1"/>
        </dgm:presLayoutVars>
      </dgm:prSet>
      <dgm:spPr/>
    </dgm:pt>
    <dgm:pt modelId="{42F899D3-D7B2-45FA-B36D-AB93C3077092}" type="pres">
      <dgm:prSet presAssocID="{BF75C9D5-6B62-4C76-9EB1-81ECE0F366C8}" presName="sibTrans" presStyleCnt="0"/>
      <dgm:spPr/>
    </dgm:pt>
    <dgm:pt modelId="{3F315E48-5C77-40C4-BE2D-06867561EE8E}" type="pres">
      <dgm:prSet presAssocID="{0EC6D3D8-1BF6-4AA4-A052-E3AE31BF3154}" presName="compNode" presStyleCnt="0"/>
      <dgm:spPr/>
    </dgm:pt>
    <dgm:pt modelId="{09266492-FD95-492F-ACD0-00423D494660}" type="pres">
      <dgm:prSet presAssocID="{0EC6D3D8-1BF6-4AA4-A052-E3AE31BF31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01FEA3BB-4D54-4332-A703-EA271B48DE25}" type="pres">
      <dgm:prSet presAssocID="{0EC6D3D8-1BF6-4AA4-A052-E3AE31BF3154}" presName="spaceRect" presStyleCnt="0"/>
      <dgm:spPr/>
    </dgm:pt>
    <dgm:pt modelId="{38014168-80D8-42BA-B9E4-5DB2F35E1D8F}" type="pres">
      <dgm:prSet presAssocID="{0EC6D3D8-1BF6-4AA4-A052-E3AE31BF3154}" presName="textRect" presStyleLbl="revTx" presStyleIdx="2" presStyleCnt="4">
        <dgm:presLayoutVars>
          <dgm:chMax val="1"/>
          <dgm:chPref val="1"/>
        </dgm:presLayoutVars>
      </dgm:prSet>
      <dgm:spPr/>
    </dgm:pt>
    <dgm:pt modelId="{9DE26E8A-E1E1-450A-9F36-025201F7744E}" type="pres">
      <dgm:prSet presAssocID="{7CF6C4DA-4156-4D5C-8013-B83DC2C8B84F}" presName="sibTrans" presStyleCnt="0"/>
      <dgm:spPr/>
    </dgm:pt>
    <dgm:pt modelId="{8772C308-E387-48DD-AAB9-DC7C489A4E66}" type="pres">
      <dgm:prSet presAssocID="{FF0A8800-2149-4ED5-BC8A-C7F007BB8893}" presName="compNode" presStyleCnt="0"/>
      <dgm:spPr/>
    </dgm:pt>
    <dgm:pt modelId="{F2EDCD7B-CA94-4816-A0F8-745B9495AD6E}" type="pres">
      <dgm:prSet presAssocID="{FF0A8800-2149-4ED5-BC8A-C7F007BB88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4E9C3E44-F417-4313-8378-1F8832FC4E4B}" type="pres">
      <dgm:prSet presAssocID="{FF0A8800-2149-4ED5-BC8A-C7F007BB8893}" presName="spaceRect" presStyleCnt="0"/>
      <dgm:spPr/>
    </dgm:pt>
    <dgm:pt modelId="{423278FC-C1A3-4905-BF38-E8B7066AD408}" type="pres">
      <dgm:prSet presAssocID="{FF0A8800-2149-4ED5-BC8A-C7F007BB8893}" presName="textRect" presStyleLbl="revTx" presStyleIdx="3" presStyleCnt="4">
        <dgm:presLayoutVars>
          <dgm:chMax val="1"/>
          <dgm:chPref val="1"/>
        </dgm:presLayoutVars>
      </dgm:prSet>
      <dgm:spPr/>
    </dgm:pt>
  </dgm:ptLst>
  <dgm:cxnLst>
    <dgm:cxn modelId="{DEC46208-4E3E-4FD4-BB39-AB4DDA2A9BA6}" srcId="{7FB7DC72-39CB-47EE-ACAE-A69D06A28BE4}" destId="{FCE9320D-FECA-4403-87C0-D778902D46DF}" srcOrd="1" destOrd="0" parTransId="{1EF53AEC-B9A9-4E15-8D81-663548087A4A}" sibTransId="{BF75C9D5-6B62-4C76-9EB1-81ECE0F366C8}"/>
    <dgm:cxn modelId="{CBBBD646-9A44-4D1F-95B4-987DC7A02A37}" type="presOf" srcId="{CE618AD8-76B2-4EA2-BC5E-C1F303F88C7E}" destId="{5DF81885-6E18-401D-8AC3-6E19D8014CBC}" srcOrd="0" destOrd="0" presId="urn:microsoft.com/office/officeart/2018/2/layout/IconLabelList"/>
    <dgm:cxn modelId="{07F12D49-57C4-45CC-8559-B6A31B1E5021}" type="presOf" srcId="{FF0A8800-2149-4ED5-BC8A-C7F007BB8893}" destId="{423278FC-C1A3-4905-BF38-E8B7066AD408}" srcOrd="0" destOrd="0" presId="urn:microsoft.com/office/officeart/2018/2/layout/IconLabelList"/>
    <dgm:cxn modelId="{DCF62778-B4BE-4508-8359-8ADD5AE90B32}" srcId="{7FB7DC72-39CB-47EE-ACAE-A69D06A28BE4}" destId="{CE618AD8-76B2-4EA2-BC5E-C1F303F88C7E}" srcOrd="0" destOrd="0" parTransId="{58562508-6C62-439E-8A50-4260F82B6A6C}" sibTransId="{0D19C9CC-63A5-4E4D-8494-3CD29EA97566}"/>
    <dgm:cxn modelId="{80CEAD5A-657E-40E9-B768-612D14AF79A5}" srcId="{7FB7DC72-39CB-47EE-ACAE-A69D06A28BE4}" destId="{FF0A8800-2149-4ED5-BC8A-C7F007BB8893}" srcOrd="3" destOrd="0" parTransId="{83299B4F-045D-43D6-A840-77E525423C33}" sibTransId="{7974AC42-795F-4745-950B-C1F1ADA6351D}"/>
    <dgm:cxn modelId="{8C68A181-30AB-4A5C-92B6-DB5FC17F8D77}" type="presOf" srcId="{0EC6D3D8-1BF6-4AA4-A052-E3AE31BF3154}" destId="{38014168-80D8-42BA-B9E4-5DB2F35E1D8F}" srcOrd="0" destOrd="0" presId="urn:microsoft.com/office/officeart/2018/2/layout/IconLabelList"/>
    <dgm:cxn modelId="{07AC3692-FD63-4170-ADE2-3D69F635E30D}" type="presOf" srcId="{7FB7DC72-39CB-47EE-ACAE-A69D06A28BE4}" destId="{327E6597-5FBA-4FB8-9CB0-FE14BA1ECB8B}" srcOrd="0" destOrd="0" presId="urn:microsoft.com/office/officeart/2018/2/layout/IconLabelList"/>
    <dgm:cxn modelId="{82229FC5-0A70-473E-A61F-2CD5119B4705}" srcId="{7FB7DC72-39CB-47EE-ACAE-A69D06A28BE4}" destId="{0EC6D3D8-1BF6-4AA4-A052-E3AE31BF3154}" srcOrd="2" destOrd="0" parTransId="{4CC116FF-B9CF-454F-8683-63A0F1098900}" sibTransId="{7CF6C4DA-4156-4D5C-8013-B83DC2C8B84F}"/>
    <dgm:cxn modelId="{AA3B32D4-46E5-4145-88FB-515BB6D2BBF3}" type="presOf" srcId="{FCE9320D-FECA-4403-87C0-D778902D46DF}" destId="{72F20475-7AD4-4E2D-8B3C-A8FC939872CB}" srcOrd="0" destOrd="0" presId="urn:microsoft.com/office/officeart/2018/2/layout/IconLabelList"/>
    <dgm:cxn modelId="{76516B07-D9B3-4815-B49D-4D90DF7A2254}" type="presParOf" srcId="{327E6597-5FBA-4FB8-9CB0-FE14BA1ECB8B}" destId="{3B4E8A2E-C7FD-45F8-B01B-DD7B926D1C59}" srcOrd="0" destOrd="0" presId="urn:microsoft.com/office/officeart/2018/2/layout/IconLabelList"/>
    <dgm:cxn modelId="{659C262D-E277-44F4-BA4B-82EB643A599D}" type="presParOf" srcId="{3B4E8A2E-C7FD-45F8-B01B-DD7B926D1C59}" destId="{69A0CE3F-6ECA-4AC5-AD5E-60771C22C2C1}" srcOrd="0" destOrd="0" presId="urn:microsoft.com/office/officeart/2018/2/layout/IconLabelList"/>
    <dgm:cxn modelId="{B282755A-039B-4D3E-ACB1-8871EB8DE70D}" type="presParOf" srcId="{3B4E8A2E-C7FD-45F8-B01B-DD7B926D1C59}" destId="{CDC17ABF-7A97-4010-90E5-43DF1C4F70B2}" srcOrd="1" destOrd="0" presId="urn:microsoft.com/office/officeart/2018/2/layout/IconLabelList"/>
    <dgm:cxn modelId="{33F01103-E8C4-4364-A380-9D4978401494}" type="presParOf" srcId="{3B4E8A2E-C7FD-45F8-B01B-DD7B926D1C59}" destId="{5DF81885-6E18-401D-8AC3-6E19D8014CBC}" srcOrd="2" destOrd="0" presId="urn:microsoft.com/office/officeart/2018/2/layout/IconLabelList"/>
    <dgm:cxn modelId="{1F02269C-D93D-43A9-8C6E-19AFD14FA96F}" type="presParOf" srcId="{327E6597-5FBA-4FB8-9CB0-FE14BA1ECB8B}" destId="{17810757-1DC8-4B7F-AF0E-A49012C12F67}" srcOrd="1" destOrd="0" presId="urn:microsoft.com/office/officeart/2018/2/layout/IconLabelList"/>
    <dgm:cxn modelId="{BFDEAF0B-4555-490C-814E-F1BB22F1FA19}" type="presParOf" srcId="{327E6597-5FBA-4FB8-9CB0-FE14BA1ECB8B}" destId="{ACAFFA54-69F8-451C-AC90-0312B6673B48}" srcOrd="2" destOrd="0" presId="urn:microsoft.com/office/officeart/2018/2/layout/IconLabelList"/>
    <dgm:cxn modelId="{A3B36C73-74A1-44AB-AC12-14983C416317}" type="presParOf" srcId="{ACAFFA54-69F8-451C-AC90-0312B6673B48}" destId="{4C3A9CCC-08C9-4DA3-8E13-675A34068C74}" srcOrd="0" destOrd="0" presId="urn:microsoft.com/office/officeart/2018/2/layout/IconLabelList"/>
    <dgm:cxn modelId="{EB7588AB-6481-416C-AC70-6E4683A2C197}" type="presParOf" srcId="{ACAFFA54-69F8-451C-AC90-0312B6673B48}" destId="{B8A77688-D586-4A8F-B2D9-79EBDF209AEE}" srcOrd="1" destOrd="0" presId="urn:microsoft.com/office/officeart/2018/2/layout/IconLabelList"/>
    <dgm:cxn modelId="{641DFD12-7BDF-4607-AB2E-5E61CD33DF63}" type="presParOf" srcId="{ACAFFA54-69F8-451C-AC90-0312B6673B48}" destId="{72F20475-7AD4-4E2D-8B3C-A8FC939872CB}" srcOrd="2" destOrd="0" presId="urn:microsoft.com/office/officeart/2018/2/layout/IconLabelList"/>
    <dgm:cxn modelId="{D556E100-961F-4F90-BD20-03ECEA04C8FF}" type="presParOf" srcId="{327E6597-5FBA-4FB8-9CB0-FE14BA1ECB8B}" destId="{42F899D3-D7B2-45FA-B36D-AB93C3077092}" srcOrd="3" destOrd="0" presId="urn:microsoft.com/office/officeart/2018/2/layout/IconLabelList"/>
    <dgm:cxn modelId="{221A5D3C-3C5D-47D9-987B-352CCD7151E1}" type="presParOf" srcId="{327E6597-5FBA-4FB8-9CB0-FE14BA1ECB8B}" destId="{3F315E48-5C77-40C4-BE2D-06867561EE8E}" srcOrd="4" destOrd="0" presId="urn:microsoft.com/office/officeart/2018/2/layout/IconLabelList"/>
    <dgm:cxn modelId="{2F00B066-EE85-413E-83FB-22DB1F282B78}" type="presParOf" srcId="{3F315E48-5C77-40C4-BE2D-06867561EE8E}" destId="{09266492-FD95-492F-ACD0-00423D494660}" srcOrd="0" destOrd="0" presId="urn:microsoft.com/office/officeart/2018/2/layout/IconLabelList"/>
    <dgm:cxn modelId="{8ABEB71F-0561-4116-87A5-DE2ECE92E6E5}" type="presParOf" srcId="{3F315E48-5C77-40C4-BE2D-06867561EE8E}" destId="{01FEA3BB-4D54-4332-A703-EA271B48DE25}" srcOrd="1" destOrd="0" presId="urn:microsoft.com/office/officeart/2018/2/layout/IconLabelList"/>
    <dgm:cxn modelId="{CD88FA46-2DE2-40B3-83FE-4A71C5A9E865}" type="presParOf" srcId="{3F315E48-5C77-40C4-BE2D-06867561EE8E}" destId="{38014168-80D8-42BA-B9E4-5DB2F35E1D8F}" srcOrd="2" destOrd="0" presId="urn:microsoft.com/office/officeart/2018/2/layout/IconLabelList"/>
    <dgm:cxn modelId="{A22111D3-34D5-460C-9553-9DC8BA7C8024}" type="presParOf" srcId="{327E6597-5FBA-4FB8-9CB0-FE14BA1ECB8B}" destId="{9DE26E8A-E1E1-450A-9F36-025201F7744E}" srcOrd="5" destOrd="0" presId="urn:microsoft.com/office/officeart/2018/2/layout/IconLabelList"/>
    <dgm:cxn modelId="{9AE2CBDA-5983-41D7-BB04-5DC174D2713F}" type="presParOf" srcId="{327E6597-5FBA-4FB8-9CB0-FE14BA1ECB8B}" destId="{8772C308-E387-48DD-AAB9-DC7C489A4E66}" srcOrd="6" destOrd="0" presId="urn:microsoft.com/office/officeart/2018/2/layout/IconLabelList"/>
    <dgm:cxn modelId="{BAE1CFB4-C158-49F0-A98C-3D446E9985FB}" type="presParOf" srcId="{8772C308-E387-48DD-AAB9-DC7C489A4E66}" destId="{F2EDCD7B-CA94-4816-A0F8-745B9495AD6E}" srcOrd="0" destOrd="0" presId="urn:microsoft.com/office/officeart/2018/2/layout/IconLabelList"/>
    <dgm:cxn modelId="{99FE7801-B22E-4F64-91B9-3E0FB6B9C391}" type="presParOf" srcId="{8772C308-E387-48DD-AAB9-DC7C489A4E66}" destId="{4E9C3E44-F417-4313-8378-1F8832FC4E4B}" srcOrd="1" destOrd="0" presId="urn:microsoft.com/office/officeart/2018/2/layout/IconLabelList"/>
    <dgm:cxn modelId="{69405447-7730-439A-8C92-39CECF53E4B5}" type="presParOf" srcId="{8772C308-E387-48DD-AAB9-DC7C489A4E66}" destId="{423278FC-C1A3-4905-BF38-E8B7066AD4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A11C6C-2F18-4F67-BF9A-50DE8D51DE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8C3382-798E-43C4-8E90-BBC29AB2DF33}">
      <dgm:prSet/>
      <dgm:spPr/>
      <dgm:t>
        <a:bodyPr/>
        <a:lstStyle/>
        <a:p>
          <a:r>
            <a:rPr lang="en-US" dirty="0"/>
            <a:t>🖨️ </a:t>
          </a:r>
          <a:r>
            <a:rPr lang="en-US" b="1" dirty="0"/>
            <a:t>Smart Print Customization</a:t>
          </a:r>
          <a:r>
            <a:rPr lang="en-US" dirty="0"/>
            <a:t>: </a:t>
          </a:r>
          <a:r>
            <a:rPr lang="en-US" b="0" dirty="0"/>
            <a:t>Users can easily toggle ad visibility before printing, giving full control over what gets printed.</a:t>
          </a:r>
        </a:p>
      </dgm:t>
    </dgm:pt>
    <dgm:pt modelId="{08E30FB4-9B8D-4666-B99F-B757E5ECE668}" type="parTrans" cxnId="{9F16A264-EA4D-47BD-9F8D-F1A12B63FA7E}">
      <dgm:prSet/>
      <dgm:spPr/>
      <dgm:t>
        <a:bodyPr/>
        <a:lstStyle/>
        <a:p>
          <a:endParaRPr lang="en-US"/>
        </a:p>
      </dgm:t>
    </dgm:pt>
    <dgm:pt modelId="{1F0BFD77-797E-4A2A-94EB-85A4250C19E0}" type="sibTrans" cxnId="{9F16A264-EA4D-47BD-9F8D-F1A12B63FA7E}">
      <dgm:prSet/>
      <dgm:spPr/>
      <dgm:t>
        <a:bodyPr/>
        <a:lstStyle/>
        <a:p>
          <a:endParaRPr lang="en-US"/>
        </a:p>
      </dgm:t>
    </dgm:pt>
    <dgm:pt modelId="{48C99463-FF34-4C95-BDFA-EA6D84B72732}">
      <dgm:prSet/>
      <dgm:spPr/>
      <dgm:t>
        <a:bodyPr/>
        <a:lstStyle/>
        <a:p>
          <a:r>
            <a:rPr lang="en-US" dirty="0"/>
            <a:t>🌱 </a:t>
          </a:r>
          <a:r>
            <a:rPr lang="en-US" b="1" dirty="0"/>
            <a:t>Eco-Friendly Printing</a:t>
          </a:r>
          <a:r>
            <a:rPr lang="en-US" b="0" dirty="0"/>
            <a:t>: Contribute to sustainability by eliminating unnecessary ink and paper usage.</a:t>
          </a:r>
        </a:p>
      </dgm:t>
    </dgm:pt>
    <dgm:pt modelId="{B6AF1C0F-182D-4FE0-8E29-C4F4BE42FAC7}" type="parTrans" cxnId="{059F40AB-F4E8-4A50-998D-A01AFF621B0F}">
      <dgm:prSet/>
      <dgm:spPr/>
      <dgm:t>
        <a:bodyPr/>
        <a:lstStyle/>
        <a:p>
          <a:endParaRPr lang="en-US"/>
        </a:p>
      </dgm:t>
    </dgm:pt>
    <dgm:pt modelId="{B73EB55A-5A87-492C-BCB9-39817DDA2C56}" type="sibTrans" cxnId="{059F40AB-F4E8-4A50-998D-A01AFF621B0F}">
      <dgm:prSet/>
      <dgm:spPr/>
      <dgm:t>
        <a:bodyPr/>
        <a:lstStyle/>
        <a:p>
          <a:endParaRPr lang="en-US"/>
        </a:p>
      </dgm:t>
    </dgm:pt>
    <dgm:pt modelId="{DA72D483-2100-4CE5-881F-DEF363AB565F}">
      <dgm:prSet/>
      <dgm:spPr/>
      <dgm:t>
        <a:bodyPr/>
        <a:lstStyle/>
        <a:p>
          <a:r>
            <a:rPr lang="en-US" dirty="0"/>
            <a:t>🖨️ </a:t>
          </a:r>
          <a:r>
            <a:rPr lang="en-US" b="1" dirty="0"/>
            <a:t>Reduces number of pages</a:t>
          </a:r>
          <a:r>
            <a:rPr lang="en-US" dirty="0"/>
            <a:t>: </a:t>
          </a:r>
          <a:r>
            <a:rPr lang="en-US" b="0" dirty="0"/>
            <a:t>Automatically removing </a:t>
          </a:r>
          <a:r>
            <a:rPr lang="en-US" b="0"/>
            <a:t>advertisements  </a:t>
          </a:r>
          <a:r>
            <a:rPr lang="en-US" b="0" dirty="0"/>
            <a:t>reduces overall page count, saving paper .</a:t>
          </a:r>
        </a:p>
      </dgm:t>
    </dgm:pt>
    <dgm:pt modelId="{22985B01-CB40-4B45-90BC-0B684B5C0354}" type="parTrans" cxnId="{98467FC3-F72F-45AE-A319-29016FBAB1EE}">
      <dgm:prSet/>
      <dgm:spPr/>
      <dgm:t>
        <a:bodyPr/>
        <a:lstStyle/>
        <a:p>
          <a:endParaRPr lang="en-US"/>
        </a:p>
      </dgm:t>
    </dgm:pt>
    <dgm:pt modelId="{F0B1A152-ACCE-4ABD-AB0D-BB311592E26E}" type="sibTrans" cxnId="{98467FC3-F72F-45AE-A319-29016FBAB1EE}">
      <dgm:prSet/>
      <dgm:spPr/>
      <dgm:t>
        <a:bodyPr/>
        <a:lstStyle/>
        <a:p>
          <a:endParaRPr lang="en-US"/>
        </a:p>
      </dgm:t>
    </dgm:pt>
    <dgm:pt modelId="{6649CF2C-B027-407B-BE05-4E8890E226D4}" type="pres">
      <dgm:prSet presAssocID="{94A11C6C-2F18-4F67-BF9A-50DE8D51DEDC}" presName="root" presStyleCnt="0">
        <dgm:presLayoutVars>
          <dgm:dir/>
          <dgm:resizeHandles val="exact"/>
        </dgm:presLayoutVars>
      </dgm:prSet>
      <dgm:spPr/>
    </dgm:pt>
    <dgm:pt modelId="{9B23BF32-E647-4723-9ECB-7411625D1CC3}" type="pres">
      <dgm:prSet presAssocID="{EE8C3382-798E-43C4-8E90-BBC29AB2DF33}" presName="compNode" presStyleCnt="0"/>
      <dgm:spPr/>
    </dgm:pt>
    <dgm:pt modelId="{3B3D7F24-9431-49F8-B236-A3578C3E7F88}" type="pres">
      <dgm:prSet presAssocID="{EE8C3382-798E-43C4-8E90-BBC29AB2DF33}" presName="bgRect" presStyleLbl="bgShp" presStyleIdx="0" presStyleCnt="3"/>
      <dgm:spPr/>
    </dgm:pt>
    <dgm:pt modelId="{4D2765CF-7FAE-4932-9DB0-A7A138BD8FF2}" type="pres">
      <dgm:prSet presAssocID="{EE8C3382-798E-43C4-8E90-BBC29AB2DF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inter"/>
        </a:ext>
      </dgm:extLst>
    </dgm:pt>
    <dgm:pt modelId="{696EE853-9EBF-4439-A651-DC0F199872C9}" type="pres">
      <dgm:prSet presAssocID="{EE8C3382-798E-43C4-8E90-BBC29AB2DF33}" presName="spaceRect" presStyleCnt="0"/>
      <dgm:spPr/>
    </dgm:pt>
    <dgm:pt modelId="{A3B3C717-F58E-43BA-A8D3-6DA335BF743C}" type="pres">
      <dgm:prSet presAssocID="{EE8C3382-798E-43C4-8E90-BBC29AB2DF33}" presName="parTx" presStyleLbl="revTx" presStyleIdx="0" presStyleCnt="3">
        <dgm:presLayoutVars>
          <dgm:chMax val="0"/>
          <dgm:chPref val="0"/>
        </dgm:presLayoutVars>
      </dgm:prSet>
      <dgm:spPr/>
    </dgm:pt>
    <dgm:pt modelId="{32707C79-1B2F-465A-86AC-D82D952908B4}" type="pres">
      <dgm:prSet presAssocID="{1F0BFD77-797E-4A2A-94EB-85A4250C19E0}" presName="sibTrans" presStyleCnt="0"/>
      <dgm:spPr/>
    </dgm:pt>
    <dgm:pt modelId="{8CB7E541-51E4-4928-AC70-003ED545586B}" type="pres">
      <dgm:prSet presAssocID="{48C99463-FF34-4C95-BDFA-EA6D84B72732}" presName="compNode" presStyleCnt="0"/>
      <dgm:spPr/>
    </dgm:pt>
    <dgm:pt modelId="{CE473155-ADE5-444A-9DFE-F8213514FC06}" type="pres">
      <dgm:prSet presAssocID="{48C99463-FF34-4C95-BDFA-EA6D84B72732}" presName="bgRect" presStyleLbl="bgShp" presStyleIdx="1" presStyleCnt="3"/>
      <dgm:spPr/>
    </dgm:pt>
    <dgm:pt modelId="{D60F0710-08C5-4D9E-9F13-399CAE9FE4E7}" type="pres">
      <dgm:prSet presAssocID="{48C99463-FF34-4C95-BDFA-EA6D84B727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x"/>
        </a:ext>
      </dgm:extLst>
    </dgm:pt>
    <dgm:pt modelId="{0024259A-F7A3-47B8-AD35-4754CD377671}" type="pres">
      <dgm:prSet presAssocID="{48C99463-FF34-4C95-BDFA-EA6D84B72732}" presName="spaceRect" presStyleCnt="0"/>
      <dgm:spPr/>
    </dgm:pt>
    <dgm:pt modelId="{4DDF7F5E-4B78-4124-B303-BF477C2A2DE0}" type="pres">
      <dgm:prSet presAssocID="{48C99463-FF34-4C95-BDFA-EA6D84B72732}" presName="parTx" presStyleLbl="revTx" presStyleIdx="1" presStyleCnt="3">
        <dgm:presLayoutVars>
          <dgm:chMax val="0"/>
          <dgm:chPref val="0"/>
        </dgm:presLayoutVars>
      </dgm:prSet>
      <dgm:spPr/>
    </dgm:pt>
    <dgm:pt modelId="{0EDCEC7C-D15B-4C95-A2C8-627C9E89A6BD}" type="pres">
      <dgm:prSet presAssocID="{B73EB55A-5A87-492C-BCB9-39817DDA2C56}" presName="sibTrans" presStyleCnt="0"/>
      <dgm:spPr/>
    </dgm:pt>
    <dgm:pt modelId="{8A413AA6-7333-4982-BF98-3129545D9189}" type="pres">
      <dgm:prSet presAssocID="{DA72D483-2100-4CE5-881F-DEF363AB565F}" presName="compNode" presStyleCnt="0"/>
      <dgm:spPr/>
    </dgm:pt>
    <dgm:pt modelId="{72B98149-41AC-49F3-BF78-39B9B6D2104F}" type="pres">
      <dgm:prSet presAssocID="{DA72D483-2100-4CE5-881F-DEF363AB565F}" presName="bgRect" presStyleLbl="bgShp" presStyleIdx="2" presStyleCnt="3"/>
      <dgm:spPr/>
    </dgm:pt>
    <dgm:pt modelId="{12DCD4D3-5CF1-4C50-925F-05CFFC02CC91}" type="pres">
      <dgm:prSet presAssocID="{DA72D483-2100-4CE5-881F-DEF363AB56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19F100E0-E324-4161-8446-582DCA337FF1}" type="pres">
      <dgm:prSet presAssocID="{DA72D483-2100-4CE5-881F-DEF363AB565F}" presName="spaceRect" presStyleCnt="0"/>
      <dgm:spPr/>
    </dgm:pt>
    <dgm:pt modelId="{C551D15A-319B-4BEA-A18C-7B8F96AE9F7E}" type="pres">
      <dgm:prSet presAssocID="{DA72D483-2100-4CE5-881F-DEF363AB565F}" presName="parTx" presStyleLbl="revTx" presStyleIdx="2" presStyleCnt="3">
        <dgm:presLayoutVars>
          <dgm:chMax val="0"/>
          <dgm:chPref val="0"/>
        </dgm:presLayoutVars>
      </dgm:prSet>
      <dgm:spPr/>
    </dgm:pt>
  </dgm:ptLst>
  <dgm:cxnLst>
    <dgm:cxn modelId="{1FA9240F-E035-44D6-91B8-8873FC6A1E26}" type="presOf" srcId="{DA72D483-2100-4CE5-881F-DEF363AB565F}" destId="{C551D15A-319B-4BEA-A18C-7B8F96AE9F7E}" srcOrd="0" destOrd="0" presId="urn:microsoft.com/office/officeart/2018/2/layout/IconVerticalSolidList"/>
    <dgm:cxn modelId="{9F16A264-EA4D-47BD-9F8D-F1A12B63FA7E}" srcId="{94A11C6C-2F18-4F67-BF9A-50DE8D51DEDC}" destId="{EE8C3382-798E-43C4-8E90-BBC29AB2DF33}" srcOrd="0" destOrd="0" parTransId="{08E30FB4-9B8D-4666-B99F-B757E5ECE668}" sibTransId="{1F0BFD77-797E-4A2A-94EB-85A4250C19E0}"/>
    <dgm:cxn modelId="{BFC4B049-3DA1-46B0-83C6-9BF7A22D8E45}" type="presOf" srcId="{94A11C6C-2F18-4F67-BF9A-50DE8D51DEDC}" destId="{6649CF2C-B027-407B-BE05-4E8890E226D4}" srcOrd="0" destOrd="0" presId="urn:microsoft.com/office/officeart/2018/2/layout/IconVerticalSolidList"/>
    <dgm:cxn modelId="{62A13B8B-B6E2-4B29-B18C-080C4440BD62}" type="presOf" srcId="{48C99463-FF34-4C95-BDFA-EA6D84B72732}" destId="{4DDF7F5E-4B78-4124-B303-BF477C2A2DE0}" srcOrd="0" destOrd="0" presId="urn:microsoft.com/office/officeart/2018/2/layout/IconVerticalSolidList"/>
    <dgm:cxn modelId="{059F40AB-F4E8-4A50-998D-A01AFF621B0F}" srcId="{94A11C6C-2F18-4F67-BF9A-50DE8D51DEDC}" destId="{48C99463-FF34-4C95-BDFA-EA6D84B72732}" srcOrd="1" destOrd="0" parTransId="{B6AF1C0F-182D-4FE0-8E29-C4F4BE42FAC7}" sibTransId="{B73EB55A-5A87-492C-BCB9-39817DDA2C56}"/>
    <dgm:cxn modelId="{7CC6AEB5-0FF4-4D6F-BD7F-F86CFCFBB097}" type="presOf" srcId="{EE8C3382-798E-43C4-8E90-BBC29AB2DF33}" destId="{A3B3C717-F58E-43BA-A8D3-6DA335BF743C}" srcOrd="0" destOrd="0" presId="urn:microsoft.com/office/officeart/2018/2/layout/IconVerticalSolidList"/>
    <dgm:cxn modelId="{98467FC3-F72F-45AE-A319-29016FBAB1EE}" srcId="{94A11C6C-2F18-4F67-BF9A-50DE8D51DEDC}" destId="{DA72D483-2100-4CE5-881F-DEF363AB565F}" srcOrd="2" destOrd="0" parTransId="{22985B01-CB40-4B45-90BC-0B684B5C0354}" sibTransId="{F0B1A152-ACCE-4ABD-AB0D-BB311592E26E}"/>
    <dgm:cxn modelId="{9F74727B-900A-4211-9B4A-13CE952578FD}" type="presParOf" srcId="{6649CF2C-B027-407B-BE05-4E8890E226D4}" destId="{9B23BF32-E647-4723-9ECB-7411625D1CC3}" srcOrd="0" destOrd="0" presId="urn:microsoft.com/office/officeart/2018/2/layout/IconVerticalSolidList"/>
    <dgm:cxn modelId="{12D4CDFD-A1D6-40CD-A199-C86403C7D810}" type="presParOf" srcId="{9B23BF32-E647-4723-9ECB-7411625D1CC3}" destId="{3B3D7F24-9431-49F8-B236-A3578C3E7F88}" srcOrd="0" destOrd="0" presId="urn:microsoft.com/office/officeart/2018/2/layout/IconVerticalSolidList"/>
    <dgm:cxn modelId="{FC76E813-F5F1-4379-8CCE-B162EFDD2465}" type="presParOf" srcId="{9B23BF32-E647-4723-9ECB-7411625D1CC3}" destId="{4D2765CF-7FAE-4932-9DB0-A7A138BD8FF2}" srcOrd="1" destOrd="0" presId="urn:microsoft.com/office/officeart/2018/2/layout/IconVerticalSolidList"/>
    <dgm:cxn modelId="{F23FD87C-51FB-496A-84AB-9D1FE063FB94}" type="presParOf" srcId="{9B23BF32-E647-4723-9ECB-7411625D1CC3}" destId="{696EE853-9EBF-4439-A651-DC0F199872C9}" srcOrd="2" destOrd="0" presId="urn:microsoft.com/office/officeart/2018/2/layout/IconVerticalSolidList"/>
    <dgm:cxn modelId="{2D0CB8A7-CE54-4537-B7FB-E1E03FBB43E6}" type="presParOf" srcId="{9B23BF32-E647-4723-9ECB-7411625D1CC3}" destId="{A3B3C717-F58E-43BA-A8D3-6DA335BF743C}" srcOrd="3" destOrd="0" presId="urn:microsoft.com/office/officeart/2018/2/layout/IconVerticalSolidList"/>
    <dgm:cxn modelId="{D9348370-4B3F-4A8E-B7F5-7A7968A582B3}" type="presParOf" srcId="{6649CF2C-B027-407B-BE05-4E8890E226D4}" destId="{32707C79-1B2F-465A-86AC-D82D952908B4}" srcOrd="1" destOrd="0" presId="urn:microsoft.com/office/officeart/2018/2/layout/IconVerticalSolidList"/>
    <dgm:cxn modelId="{51E35F7D-6A70-4C0A-AD39-0F38A4B05467}" type="presParOf" srcId="{6649CF2C-B027-407B-BE05-4E8890E226D4}" destId="{8CB7E541-51E4-4928-AC70-003ED545586B}" srcOrd="2" destOrd="0" presId="urn:microsoft.com/office/officeart/2018/2/layout/IconVerticalSolidList"/>
    <dgm:cxn modelId="{D703EC0C-919A-410E-B5B6-4BA4AA990859}" type="presParOf" srcId="{8CB7E541-51E4-4928-AC70-003ED545586B}" destId="{CE473155-ADE5-444A-9DFE-F8213514FC06}" srcOrd="0" destOrd="0" presId="urn:microsoft.com/office/officeart/2018/2/layout/IconVerticalSolidList"/>
    <dgm:cxn modelId="{A4473FF5-B181-40AB-A5D2-1A4E996F160D}" type="presParOf" srcId="{8CB7E541-51E4-4928-AC70-003ED545586B}" destId="{D60F0710-08C5-4D9E-9F13-399CAE9FE4E7}" srcOrd="1" destOrd="0" presId="urn:microsoft.com/office/officeart/2018/2/layout/IconVerticalSolidList"/>
    <dgm:cxn modelId="{1476C4A8-D8E9-4495-AE13-451ACED13540}" type="presParOf" srcId="{8CB7E541-51E4-4928-AC70-003ED545586B}" destId="{0024259A-F7A3-47B8-AD35-4754CD377671}" srcOrd="2" destOrd="0" presId="urn:microsoft.com/office/officeart/2018/2/layout/IconVerticalSolidList"/>
    <dgm:cxn modelId="{2DB663A2-1D4B-4E11-8A99-0B756AE321AE}" type="presParOf" srcId="{8CB7E541-51E4-4928-AC70-003ED545586B}" destId="{4DDF7F5E-4B78-4124-B303-BF477C2A2DE0}" srcOrd="3" destOrd="0" presId="urn:microsoft.com/office/officeart/2018/2/layout/IconVerticalSolidList"/>
    <dgm:cxn modelId="{0EECABBA-9BC9-477F-BBE9-2675DF8A77B0}" type="presParOf" srcId="{6649CF2C-B027-407B-BE05-4E8890E226D4}" destId="{0EDCEC7C-D15B-4C95-A2C8-627C9E89A6BD}" srcOrd="3" destOrd="0" presId="urn:microsoft.com/office/officeart/2018/2/layout/IconVerticalSolidList"/>
    <dgm:cxn modelId="{079CF827-76B0-49A3-A019-6EE87289F632}" type="presParOf" srcId="{6649CF2C-B027-407B-BE05-4E8890E226D4}" destId="{8A413AA6-7333-4982-BF98-3129545D9189}" srcOrd="4" destOrd="0" presId="urn:microsoft.com/office/officeart/2018/2/layout/IconVerticalSolidList"/>
    <dgm:cxn modelId="{520425AC-8BF6-4B34-A8D7-C3EF24E8ADC7}" type="presParOf" srcId="{8A413AA6-7333-4982-BF98-3129545D9189}" destId="{72B98149-41AC-49F3-BF78-39B9B6D2104F}" srcOrd="0" destOrd="0" presId="urn:microsoft.com/office/officeart/2018/2/layout/IconVerticalSolidList"/>
    <dgm:cxn modelId="{D01A127B-6308-40A3-8CA6-1816D4044881}" type="presParOf" srcId="{8A413AA6-7333-4982-BF98-3129545D9189}" destId="{12DCD4D3-5CF1-4C50-925F-05CFFC02CC91}" srcOrd="1" destOrd="0" presId="urn:microsoft.com/office/officeart/2018/2/layout/IconVerticalSolidList"/>
    <dgm:cxn modelId="{7E6BD049-AEE1-4867-AE32-D6894243A5A6}" type="presParOf" srcId="{8A413AA6-7333-4982-BF98-3129545D9189}" destId="{19F100E0-E324-4161-8446-582DCA337FF1}" srcOrd="2" destOrd="0" presId="urn:microsoft.com/office/officeart/2018/2/layout/IconVerticalSolidList"/>
    <dgm:cxn modelId="{3885DC44-DF25-4CB8-81FA-460FDA212985}" type="presParOf" srcId="{8A413AA6-7333-4982-BF98-3129545D9189}" destId="{C551D15A-319B-4BEA-A18C-7B8F96AE9F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8E496-B8C3-44DD-B4A2-67BD2F42E443}">
      <dsp:nvSpPr>
        <dsp:cNvPr id="0" name=""/>
        <dsp:cNvSpPr/>
      </dsp:nvSpPr>
      <dsp:spPr>
        <a:xfrm>
          <a:off x="0" y="1806"/>
          <a:ext cx="11612880" cy="9155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E189B0-6713-445A-AAA6-44C8A5362921}">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C9CF31-B747-4F0E-BE54-75A29A096709}">
      <dsp:nvSpPr>
        <dsp:cNvPr id="0" name=""/>
        <dsp:cNvSpPr/>
      </dsp:nvSpPr>
      <dsp:spPr>
        <a:xfrm>
          <a:off x="1057476" y="1806"/>
          <a:ext cx="105554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dirty="0"/>
            <a:t>Unwanted content like headers, footers, and advertisements often get printed</a:t>
          </a:r>
        </a:p>
      </dsp:txBody>
      <dsp:txXfrm>
        <a:off x="1057476" y="1806"/>
        <a:ext cx="10555403" cy="915564"/>
      </dsp:txXfrm>
    </dsp:sp>
    <dsp:sp modelId="{CF78CE89-9948-4CA9-9C08-F51C069ACFC7}">
      <dsp:nvSpPr>
        <dsp:cNvPr id="0" name=""/>
        <dsp:cNvSpPr/>
      </dsp:nvSpPr>
      <dsp:spPr>
        <a:xfrm>
          <a:off x="0" y="1104457"/>
          <a:ext cx="11612880" cy="9155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C572B-2E45-46CF-A0C1-D4DA5B47DDB5}">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88416B-5656-4AF4-9A64-ABA529D10510}">
      <dsp:nvSpPr>
        <dsp:cNvPr id="0" name=""/>
        <dsp:cNvSpPr/>
      </dsp:nvSpPr>
      <dsp:spPr>
        <a:xfrm>
          <a:off x="1057476" y="1146262"/>
          <a:ext cx="105554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b="0" kern="1200" dirty="0"/>
            <a:t>To reduce the Number of pages by white space optimization</a:t>
          </a:r>
        </a:p>
      </dsp:txBody>
      <dsp:txXfrm>
        <a:off x="1057476" y="1146262"/>
        <a:ext cx="10555403" cy="915564"/>
      </dsp:txXfrm>
    </dsp:sp>
    <dsp:sp modelId="{74595D39-8AC4-4A7E-A9F7-A1B2BBCCCFA1}">
      <dsp:nvSpPr>
        <dsp:cNvPr id="0" name=""/>
        <dsp:cNvSpPr/>
      </dsp:nvSpPr>
      <dsp:spPr>
        <a:xfrm>
          <a:off x="0" y="2290717"/>
          <a:ext cx="11612880" cy="9155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7E191-E209-4BE6-9265-74F283CEA4C9}">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66291E-D8F2-47B9-A9CE-EF018612D7ED}">
      <dsp:nvSpPr>
        <dsp:cNvPr id="0" name=""/>
        <dsp:cNvSpPr/>
      </dsp:nvSpPr>
      <dsp:spPr>
        <a:xfrm>
          <a:off x="1057476" y="2290717"/>
          <a:ext cx="105554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Improves user experience by offering a clean and focused print layout</a:t>
          </a:r>
        </a:p>
      </dsp:txBody>
      <dsp:txXfrm>
        <a:off x="1057476" y="2290717"/>
        <a:ext cx="10555403" cy="915564"/>
      </dsp:txXfrm>
    </dsp:sp>
    <dsp:sp modelId="{3CBC7C71-6DAC-4E93-85DF-004E89AB8173}">
      <dsp:nvSpPr>
        <dsp:cNvPr id="0" name=""/>
        <dsp:cNvSpPr/>
      </dsp:nvSpPr>
      <dsp:spPr>
        <a:xfrm>
          <a:off x="0" y="3435173"/>
          <a:ext cx="11612880" cy="9155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AD634-BDEA-4BA2-B4A8-30B57EF1EB7D}">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218B4-C86F-406E-9E07-C34F1C1DB1A2}">
      <dsp:nvSpPr>
        <dsp:cNvPr id="0" name=""/>
        <dsp:cNvSpPr/>
      </dsp:nvSpPr>
      <dsp:spPr>
        <a:xfrm>
          <a:off x="1057476" y="3435173"/>
          <a:ext cx="105554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Supports environmental goals by reducing unnecessary ink and paper use</a:t>
          </a:r>
        </a:p>
      </dsp:txBody>
      <dsp:txXfrm>
        <a:off x="1057476" y="3435173"/>
        <a:ext cx="1055540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A74E-8827-4BCD-A911-796B9C7656EE}">
      <dsp:nvSpPr>
        <dsp:cNvPr id="0" name=""/>
        <dsp:cNvSpPr/>
      </dsp:nvSpPr>
      <dsp:spPr>
        <a:xfrm>
          <a:off x="0" y="0"/>
          <a:ext cx="4547458"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50 layers deep</a:t>
          </a:r>
          <a:endParaRPr lang="en-IN" sz="1800" kern="1200" dirty="0"/>
        </a:p>
      </dsp:txBody>
      <dsp:txXfrm>
        <a:off x="39295" y="39295"/>
        <a:ext cx="4468868" cy="726370"/>
      </dsp:txXfrm>
    </dsp:sp>
    <dsp:sp modelId="{3775EC00-FCC8-49ED-876A-4583A7AD34DA}">
      <dsp:nvSpPr>
        <dsp:cNvPr id="0" name=""/>
        <dsp:cNvSpPr/>
      </dsp:nvSpPr>
      <dsp:spPr>
        <a:xfrm>
          <a:off x="0" y="938198"/>
          <a:ext cx="4547458"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Used for image classification, feature extraction, etc.</a:t>
          </a:r>
        </a:p>
      </dsp:txBody>
      <dsp:txXfrm>
        <a:off x="39295" y="977493"/>
        <a:ext cx="4468868" cy="726370"/>
      </dsp:txXfrm>
    </dsp:sp>
    <dsp:sp modelId="{C3EC6DA7-2076-4DCF-8B51-04FB92DA21B3}">
      <dsp:nvSpPr>
        <dsp:cNvPr id="0" name=""/>
        <dsp:cNvSpPr/>
      </dsp:nvSpPr>
      <dsp:spPr>
        <a:xfrm>
          <a:off x="0" y="1866998"/>
          <a:ext cx="4547458"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Pretrained on ImageNet</a:t>
          </a:r>
          <a:endParaRPr lang="en-IN" sz="1800" b="1" kern="1200" dirty="0"/>
        </a:p>
      </dsp:txBody>
      <dsp:txXfrm>
        <a:off x="39295" y="1906293"/>
        <a:ext cx="4468868" cy="726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F44F6-F2E6-4D05-A1AB-42ADB86A079F}">
      <dsp:nvSpPr>
        <dsp:cNvPr id="0" name=""/>
        <dsp:cNvSpPr/>
      </dsp:nvSpPr>
      <dsp:spPr>
        <a:xfrm>
          <a:off x="818689" y="0"/>
          <a:ext cx="9278484" cy="31669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974CEC7-C6BC-4E8E-B422-30C73701BD09}">
      <dsp:nvSpPr>
        <dsp:cNvPr id="0" name=""/>
        <dsp:cNvSpPr/>
      </dsp:nvSpPr>
      <dsp:spPr>
        <a:xfrm>
          <a:off x="618391" y="935480"/>
          <a:ext cx="1853991" cy="1295994"/>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Project Understanding &amp; Problem Definition</a:t>
          </a:r>
        </a:p>
      </dsp:txBody>
      <dsp:txXfrm>
        <a:off x="681656" y="998745"/>
        <a:ext cx="1727461" cy="1169464"/>
      </dsp:txXfrm>
    </dsp:sp>
    <dsp:sp modelId="{777F6DA9-0FD5-449F-94D2-FBECEF48037D}">
      <dsp:nvSpPr>
        <dsp:cNvPr id="0" name=""/>
        <dsp:cNvSpPr/>
      </dsp:nvSpPr>
      <dsp:spPr>
        <a:xfrm>
          <a:off x="2672524" y="950086"/>
          <a:ext cx="1814148" cy="1266782"/>
        </a:xfrm>
        <a:prstGeom prst="roundRect">
          <a:avLst/>
        </a:prstGeom>
        <a:gradFill rotWithShape="0">
          <a:gsLst>
            <a:gs pos="0">
              <a:schemeClr val="accent1">
                <a:shade val="80000"/>
                <a:hueOff val="160089"/>
                <a:satOff val="-10339"/>
                <a:lumOff val="8944"/>
                <a:alphaOff val="0"/>
                <a:satMod val="103000"/>
                <a:lumMod val="102000"/>
                <a:tint val="94000"/>
              </a:schemeClr>
            </a:gs>
            <a:gs pos="50000">
              <a:schemeClr val="accent1">
                <a:shade val="80000"/>
                <a:hueOff val="160089"/>
                <a:satOff val="-10339"/>
                <a:lumOff val="8944"/>
                <a:alphaOff val="0"/>
                <a:satMod val="110000"/>
                <a:lumMod val="100000"/>
                <a:shade val="100000"/>
              </a:schemeClr>
            </a:gs>
            <a:gs pos="100000">
              <a:schemeClr val="accent1">
                <a:shade val="80000"/>
                <a:hueOff val="160089"/>
                <a:satOff val="-10339"/>
                <a:lumOff val="89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Data Collection &amp; Preprocessing</a:t>
          </a:r>
        </a:p>
      </dsp:txBody>
      <dsp:txXfrm>
        <a:off x="2734363" y="1011925"/>
        <a:ext cx="1690470" cy="1143104"/>
      </dsp:txXfrm>
    </dsp:sp>
    <dsp:sp modelId="{2BC04BA1-258B-4D3E-AF95-D368CD2763E0}">
      <dsp:nvSpPr>
        <dsp:cNvPr id="0" name=""/>
        <dsp:cNvSpPr/>
      </dsp:nvSpPr>
      <dsp:spPr>
        <a:xfrm>
          <a:off x="4686814" y="935480"/>
          <a:ext cx="1853991" cy="1295994"/>
        </a:xfrm>
        <a:prstGeom prst="roundRect">
          <a:avLst/>
        </a:prstGeom>
        <a:gradFill rotWithShape="0">
          <a:gsLst>
            <a:gs pos="0">
              <a:schemeClr val="accent1">
                <a:shade val="80000"/>
                <a:hueOff val="320178"/>
                <a:satOff val="-20678"/>
                <a:lumOff val="17888"/>
                <a:alphaOff val="0"/>
                <a:satMod val="103000"/>
                <a:lumMod val="102000"/>
                <a:tint val="94000"/>
              </a:schemeClr>
            </a:gs>
            <a:gs pos="50000">
              <a:schemeClr val="accent1">
                <a:shade val="80000"/>
                <a:hueOff val="320178"/>
                <a:satOff val="-20678"/>
                <a:lumOff val="17888"/>
                <a:alphaOff val="0"/>
                <a:satMod val="110000"/>
                <a:lumMod val="100000"/>
                <a:shade val="100000"/>
              </a:schemeClr>
            </a:gs>
            <a:gs pos="100000">
              <a:schemeClr val="accent1">
                <a:shade val="80000"/>
                <a:hueOff val="320178"/>
                <a:satOff val="-20678"/>
                <a:lumOff val="178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Feature Extraction using ResNet50</a:t>
          </a:r>
        </a:p>
      </dsp:txBody>
      <dsp:txXfrm>
        <a:off x="4750079" y="998745"/>
        <a:ext cx="1727461" cy="1169464"/>
      </dsp:txXfrm>
    </dsp:sp>
    <dsp:sp modelId="{DB954FE4-BEFF-455B-B555-697E0389828F}">
      <dsp:nvSpPr>
        <dsp:cNvPr id="0" name=""/>
        <dsp:cNvSpPr/>
      </dsp:nvSpPr>
      <dsp:spPr>
        <a:xfrm>
          <a:off x="6740948" y="950086"/>
          <a:ext cx="1502391" cy="1266782"/>
        </a:xfrm>
        <a:prstGeom prst="roundRect">
          <a:avLst/>
        </a:prstGeom>
        <a:gradFill rotWithShape="0">
          <a:gsLst>
            <a:gs pos="0">
              <a:schemeClr val="accent1">
                <a:shade val="80000"/>
                <a:hueOff val="480267"/>
                <a:satOff val="-31018"/>
                <a:lumOff val="26832"/>
                <a:alphaOff val="0"/>
                <a:satMod val="103000"/>
                <a:lumMod val="102000"/>
                <a:tint val="94000"/>
              </a:schemeClr>
            </a:gs>
            <a:gs pos="50000">
              <a:schemeClr val="accent1">
                <a:shade val="80000"/>
                <a:hueOff val="480267"/>
                <a:satOff val="-31018"/>
                <a:lumOff val="26832"/>
                <a:alphaOff val="0"/>
                <a:satMod val="110000"/>
                <a:lumMod val="100000"/>
                <a:shade val="100000"/>
              </a:schemeClr>
            </a:gs>
            <a:gs pos="100000">
              <a:schemeClr val="accent1">
                <a:shade val="80000"/>
                <a:hueOff val="480267"/>
                <a:satOff val="-31018"/>
                <a:lumOff val="2683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Training using One-Class SVM</a:t>
          </a:r>
          <a:endParaRPr lang="en-IN" sz="1800" kern="1200" dirty="0"/>
        </a:p>
      </dsp:txBody>
      <dsp:txXfrm>
        <a:off x="6802787" y="1011925"/>
        <a:ext cx="1378713" cy="1143104"/>
      </dsp:txXfrm>
    </dsp:sp>
    <dsp:sp modelId="{D0AF6283-01C8-44BA-ACC0-7ECD96A2D43E}">
      <dsp:nvSpPr>
        <dsp:cNvPr id="0" name=""/>
        <dsp:cNvSpPr/>
      </dsp:nvSpPr>
      <dsp:spPr>
        <a:xfrm>
          <a:off x="8443481" y="935480"/>
          <a:ext cx="1853991" cy="1295994"/>
        </a:xfrm>
        <a:prstGeom prst="roundRect">
          <a:avLst/>
        </a:prstGeom>
        <a:gradFill rotWithShape="0">
          <a:gsLst>
            <a:gs pos="0">
              <a:schemeClr val="accent1">
                <a:shade val="80000"/>
                <a:hueOff val="640356"/>
                <a:satOff val="-41357"/>
                <a:lumOff val="35776"/>
                <a:alphaOff val="0"/>
                <a:satMod val="103000"/>
                <a:lumMod val="102000"/>
                <a:tint val="94000"/>
              </a:schemeClr>
            </a:gs>
            <a:gs pos="50000">
              <a:schemeClr val="accent1">
                <a:shade val="80000"/>
                <a:hueOff val="640356"/>
                <a:satOff val="-41357"/>
                <a:lumOff val="35776"/>
                <a:alphaOff val="0"/>
                <a:satMod val="110000"/>
                <a:lumMod val="100000"/>
                <a:shade val="100000"/>
              </a:schemeClr>
            </a:gs>
            <a:gs pos="100000">
              <a:schemeClr val="accent1">
                <a:shade val="80000"/>
                <a:hueOff val="640356"/>
                <a:satOff val="-41357"/>
                <a:lumOff val="357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Can be detected </a:t>
          </a:r>
          <a:r>
            <a:rPr lang="en-IN" sz="1800" kern="1200"/>
            <a:t>as advertisement </a:t>
          </a:r>
          <a:r>
            <a:rPr lang="en-IN" sz="1800" kern="1200" dirty="0"/>
            <a:t>or not</a:t>
          </a:r>
        </a:p>
      </dsp:txBody>
      <dsp:txXfrm>
        <a:off x="8506746" y="998745"/>
        <a:ext cx="1727461" cy="1169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0CE3F-6ECA-4AC5-AD5E-60771C22C2C1}">
      <dsp:nvSpPr>
        <dsp:cNvPr id="0" name=""/>
        <dsp:cNvSpPr/>
      </dsp:nvSpPr>
      <dsp:spPr>
        <a:xfrm>
          <a:off x="1009996" y="959508"/>
          <a:ext cx="1085987" cy="1085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F81885-6E18-401D-8AC3-6E19D8014CBC}">
      <dsp:nvSpPr>
        <dsp:cNvPr id="0" name=""/>
        <dsp:cNvSpPr/>
      </dsp:nvSpPr>
      <dsp:spPr>
        <a:xfrm>
          <a:off x="346337" y="2364430"/>
          <a:ext cx="2413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Using Azure Document Intelligence to extract full document layout in JSON.</a:t>
          </a:r>
        </a:p>
      </dsp:txBody>
      <dsp:txXfrm>
        <a:off x="346337" y="2364430"/>
        <a:ext cx="2413305" cy="720000"/>
      </dsp:txXfrm>
    </dsp:sp>
    <dsp:sp modelId="{4C3A9CCC-08C9-4DA3-8E13-675A34068C74}">
      <dsp:nvSpPr>
        <dsp:cNvPr id="0" name=""/>
        <dsp:cNvSpPr/>
      </dsp:nvSpPr>
      <dsp:spPr>
        <a:xfrm>
          <a:off x="3845629" y="959508"/>
          <a:ext cx="1085987" cy="1085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F20475-7AD4-4E2D-8B3C-A8FC939872CB}">
      <dsp:nvSpPr>
        <dsp:cNvPr id="0" name=""/>
        <dsp:cNvSpPr/>
      </dsp:nvSpPr>
      <dsp:spPr>
        <a:xfrm>
          <a:off x="3181970" y="2364430"/>
          <a:ext cx="2413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Enables users to toggle and remove elements like headers, , and advertisements for cleaner prints.</a:t>
          </a:r>
        </a:p>
      </dsp:txBody>
      <dsp:txXfrm>
        <a:off x="3181970" y="2364430"/>
        <a:ext cx="2413305" cy="720000"/>
      </dsp:txXfrm>
    </dsp:sp>
    <dsp:sp modelId="{09266492-FD95-492F-ACD0-00423D494660}">
      <dsp:nvSpPr>
        <dsp:cNvPr id="0" name=""/>
        <dsp:cNvSpPr/>
      </dsp:nvSpPr>
      <dsp:spPr>
        <a:xfrm>
          <a:off x="6681263" y="959508"/>
          <a:ext cx="1085987" cy="10859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14168-80D8-42BA-B9E4-5DB2F35E1D8F}">
      <dsp:nvSpPr>
        <dsp:cNvPr id="0" name=""/>
        <dsp:cNvSpPr/>
      </dsp:nvSpPr>
      <dsp:spPr>
        <a:xfrm>
          <a:off x="6017604" y="2364430"/>
          <a:ext cx="2413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Facing challenges with cost, cloud dependency, and slow performance.</a:t>
          </a:r>
        </a:p>
      </dsp:txBody>
      <dsp:txXfrm>
        <a:off x="6017604" y="2364430"/>
        <a:ext cx="2413305" cy="720000"/>
      </dsp:txXfrm>
    </dsp:sp>
    <dsp:sp modelId="{F2EDCD7B-CA94-4816-A0F8-745B9495AD6E}">
      <dsp:nvSpPr>
        <dsp:cNvPr id="0" name=""/>
        <dsp:cNvSpPr/>
      </dsp:nvSpPr>
      <dsp:spPr>
        <a:xfrm>
          <a:off x="9516896" y="959508"/>
          <a:ext cx="1085987" cy="10859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278FC-C1A3-4905-BF38-E8B7066AD408}">
      <dsp:nvSpPr>
        <dsp:cNvPr id="0" name=""/>
        <dsp:cNvSpPr/>
      </dsp:nvSpPr>
      <dsp:spPr>
        <a:xfrm>
          <a:off x="8853237" y="2364430"/>
          <a:ext cx="2413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Working on  faster, cost-effective approach  to replace Azure DI.</a:t>
          </a:r>
        </a:p>
      </dsp:txBody>
      <dsp:txXfrm>
        <a:off x="8853237" y="2364430"/>
        <a:ext cx="241330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D7F24-9431-49F8-B236-A3578C3E7F88}">
      <dsp:nvSpPr>
        <dsp:cNvPr id="0" name=""/>
        <dsp:cNvSpPr/>
      </dsp:nvSpPr>
      <dsp:spPr>
        <a:xfrm>
          <a:off x="0" y="531"/>
          <a:ext cx="1161288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2765CF-7FAE-4932-9DB0-A7A138BD8FF2}">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3C717-F58E-43BA-A8D3-6DA335BF743C}">
      <dsp:nvSpPr>
        <dsp:cNvPr id="0" name=""/>
        <dsp:cNvSpPr/>
      </dsp:nvSpPr>
      <dsp:spPr>
        <a:xfrm>
          <a:off x="1435988" y="531"/>
          <a:ext cx="101768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dirty="0"/>
            <a:t>🖨️ </a:t>
          </a:r>
          <a:r>
            <a:rPr lang="en-US" sz="2500" b="1" kern="1200" dirty="0"/>
            <a:t>Smart Print Customization</a:t>
          </a:r>
          <a:r>
            <a:rPr lang="en-US" sz="2500" kern="1200" dirty="0"/>
            <a:t>: </a:t>
          </a:r>
          <a:r>
            <a:rPr lang="en-US" sz="2500" b="0" kern="1200" dirty="0"/>
            <a:t>Users can easily toggle ad visibility before printing, giving full control over what gets printed.</a:t>
          </a:r>
        </a:p>
      </dsp:txBody>
      <dsp:txXfrm>
        <a:off x="1435988" y="531"/>
        <a:ext cx="10176891" cy="1243280"/>
      </dsp:txXfrm>
    </dsp:sp>
    <dsp:sp modelId="{CE473155-ADE5-444A-9DFE-F8213514FC06}">
      <dsp:nvSpPr>
        <dsp:cNvPr id="0" name=""/>
        <dsp:cNvSpPr/>
      </dsp:nvSpPr>
      <dsp:spPr>
        <a:xfrm>
          <a:off x="0" y="1554631"/>
          <a:ext cx="1161288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F0710-08C5-4D9E-9F13-399CAE9FE4E7}">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F7F5E-4B78-4124-B303-BF477C2A2DE0}">
      <dsp:nvSpPr>
        <dsp:cNvPr id="0" name=""/>
        <dsp:cNvSpPr/>
      </dsp:nvSpPr>
      <dsp:spPr>
        <a:xfrm>
          <a:off x="1435988" y="1554631"/>
          <a:ext cx="101768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dirty="0"/>
            <a:t>🌱 </a:t>
          </a:r>
          <a:r>
            <a:rPr lang="en-US" sz="2500" b="1" kern="1200" dirty="0"/>
            <a:t>Eco-Friendly Printing</a:t>
          </a:r>
          <a:r>
            <a:rPr lang="en-US" sz="2500" b="0" kern="1200" dirty="0"/>
            <a:t>: Contribute to sustainability by eliminating unnecessary ink and paper usage.</a:t>
          </a:r>
        </a:p>
      </dsp:txBody>
      <dsp:txXfrm>
        <a:off x="1435988" y="1554631"/>
        <a:ext cx="10176891" cy="1243280"/>
      </dsp:txXfrm>
    </dsp:sp>
    <dsp:sp modelId="{72B98149-41AC-49F3-BF78-39B9B6D2104F}">
      <dsp:nvSpPr>
        <dsp:cNvPr id="0" name=""/>
        <dsp:cNvSpPr/>
      </dsp:nvSpPr>
      <dsp:spPr>
        <a:xfrm>
          <a:off x="0" y="3108732"/>
          <a:ext cx="1161288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CD4D3-5CF1-4C50-925F-05CFFC02CC91}">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51D15A-319B-4BEA-A18C-7B8F96AE9F7E}">
      <dsp:nvSpPr>
        <dsp:cNvPr id="0" name=""/>
        <dsp:cNvSpPr/>
      </dsp:nvSpPr>
      <dsp:spPr>
        <a:xfrm>
          <a:off x="1435988" y="3108732"/>
          <a:ext cx="101768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dirty="0"/>
            <a:t>🖨️ </a:t>
          </a:r>
          <a:r>
            <a:rPr lang="en-US" sz="2500" b="1" kern="1200" dirty="0"/>
            <a:t>Reduces number of pages</a:t>
          </a:r>
          <a:r>
            <a:rPr lang="en-US" sz="2500" kern="1200" dirty="0"/>
            <a:t>: </a:t>
          </a:r>
          <a:r>
            <a:rPr lang="en-US" sz="2500" b="0" kern="1200" dirty="0"/>
            <a:t>Automatically removing </a:t>
          </a:r>
          <a:r>
            <a:rPr lang="en-US" sz="2500" b="0" kern="1200"/>
            <a:t>advertisements  </a:t>
          </a:r>
          <a:r>
            <a:rPr lang="en-US" sz="2500" b="0" kern="1200" dirty="0"/>
            <a:t>reduces overall page count, saving paper .</a:t>
          </a:r>
        </a:p>
      </dsp:txBody>
      <dsp:txXfrm>
        <a:off x="1435988" y="3108732"/>
        <a:ext cx="1017689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2D61D-5D76-4071-9402-053FB845A5D9}"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BBAD6-4C45-4F90-816E-CF55C5B118A5}" type="slidenum">
              <a:rPr lang="en-US" smtClean="0"/>
              <a:t>‹#›</a:t>
            </a:fld>
            <a:endParaRPr lang="en-US"/>
          </a:p>
        </p:txBody>
      </p:sp>
    </p:spTree>
    <p:extLst>
      <p:ext uri="{BB962C8B-B14F-4D97-AF65-F5344CB8AC3E}">
        <p14:creationId xmlns:p14="http://schemas.microsoft.com/office/powerpoint/2010/main" val="3364858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Forma DJR Mic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Forma DJR Micro"/>
              <a:ea typeface="+mn-ea"/>
              <a:cs typeface="+mn-cs"/>
            </a:endParaRPr>
          </a:p>
        </p:txBody>
      </p:sp>
    </p:spTree>
    <p:extLst>
      <p:ext uri="{BB962C8B-B14F-4D97-AF65-F5344CB8AC3E}">
        <p14:creationId xmlns:p14="http://schemas.microsoft.com/office/powerpoint/2010/main" val="1927961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CBBBAD6-4C45-4F90-816E-CF55C5B118A5}" type="slidenum">
              <a:rPr lang="en-US" smtClean="0"/>
              <a:t>11</a:t>
            </a:fld>
            <a:endParaRPr lang="en-US"/>
          </a:p>
        </p:txBody>
      </p:sp>
    </p:spTree>
    <p:extLst>
      <p:ext uri="{BB962C8B-B14F-4D97-AF65-F5344CB8AC3E}">
        <p14:creationId xmlns:p14="http://schemas.microsoft.com/office/powerpoint/2010/main" val="2880630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9EF93-6EBE-2951-5909-B5495E8AD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698DFE-AF3F-CCF0-5929-621CCAC0C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B4815-DBA7-06DF-C9CE-8DF30CA3845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51F8425-8973-33F6-5490-66807B56399B}"/>
              </a:ext>
            </a:extLst>
          </p:cNvPr>
          <p:cNvSpPr>
            <a:spLocks noGrp="1"/>
          </p:cNvSpPr>
          <p:nvPr>
            <p:ph type="sldNum" sz="quarter" idx="5"/>
          </p:nvPr>
        </p:nvSpPr>
        <p:spPr/>
        <p:txBody>
          <a:bodyPr/>
          <a:lstStyle/>
          <a:p>
            <a:fld id="{CCBBBAD6-4C45-4F90-816E-CF55C5B118A5}" type="slidenum">
              <a:rPr lang="en-US" smtClean="0"/>
              <a:t>12</a:t>
            </a:fld>
            <a:endParaRPr lang="en-US"/>
          </a:p>
        </p:txBody>
      </p:sp>
    </p:spTree>
    <p:extLst>
      <p:ext uri="{BB962C8B-B14F-4D97-AF65-F5344CB8AC3E}">
        <p14:creationId xmlns:p14="http://schemas.microsoft.com/office/powerpoint/2010/main" val="136785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BBBAD6-4C45-4F90-816E-CF55C5B118A5}" type="slidenum">
              <a:rPr lang="en-US" smtClean="0"/>
              <a:t>13</a:t>
            </a:fld>
            <a:endParaRPr lang="en-US"/>
          </a:p>
        </p:txBody>
      </p:sp>
    </p:spTree>
    <p:extLst>
      <p:ext uri="{BB962C8B-B14F-4D97-AF65-F5344CB8AC3E}">
        <p14:creationId xmlns:p14="http://schemas.microsoft.com/office/powerpoint/2010/main" val="2926998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CBBBAD6-4C45-4F90-816E-CF55C5B118A5}" type="slidenum">
              <a:rPr lang="en-US" smtClean="0"/>
              <a:t>14</a:t>
            </a:fld>
            <a:endParaRPr lang="en-US"/>
          </a:p>
        </p:txBody>
      </p:sp>
    </p:spTree>
    <p:extLst>
      <p:ext uri="{BB962C8B-B14F-4D97-AF65-F5344CB8AC3E}">
        <p14:creationId xmlns:p14="http://schemas.microsoft.com/office/powerpoint/2010/main" val="278434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Forma DJR Mic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Forma DJR Micro"/>
              <a:ea typeface="+mn-ea"/>
              <a:cs typeface="+mn-cs"/>
            </a:endParaRPr>
          </a:p>
        </p:txBody>
      </p:sp>
    </p:spTree>
    <p:extLst>
      <p:ext uri="{BB962C8B-B14F-4D97-AF65-F5344CB8AC3E}">
        <p14:creationId xmlns:p14="http://schemas.microsoft.com/office/powerpoint/2010/main" val="379994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Forma DJR Mic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Forma DJR Micro"/>
              <a:ea typeface="+mn-ea"/>
              <a:cs typeface="+mn-cs"/>
            </a:endParaRPr>
          </a:p>
        </p:txBody>
      </p:sp>
    </p:spTree>
    <p:extLst>
      <p:ext uri="{BB962C8B-B14F-4D97-AF65-F5344CB8AC3E}">
        <p14:creationId xmlns:p14="http://schemas.microsoft.com/office/powerpoint/2010/main" val="58381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FAB6C-2C0F-E5BF-06A9-248667811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946B3-3A0D-F73F-D486-7A83B88DF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F21F44-B21D-ED43-8971-93E44C7F6F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D8CB75-71EA-994F-A3A7-66E5383D6C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Forma DJR Mic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Forma DJR Micro"/>
              <a:ea typeface="+mn-ea"/>
              <a:cs typeface="+mn-cs"/>
            </a:endParaRPr>
          </a:p>
        </p:txBody>
      </p:sp>
    </p:spTree>
    <p:extLst>
      <p:ext uri="{BB962C8B-B14F-4D97-AF65-F5344CB8AC3E}">
        <p14:creationId xmlns:p14="http://schemas.microsoft.com/office/powerpoint/2010/main" val="418174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CBBBAD6-4C45-4F90-816E-CF55C5B118A5}" type="slidenum">
              <a:rPr lang="en-US" smtClean="0"/>
              <a:t>6</a:t>
            </a:fld>
            <a:endParaRPr lang="en-US"/>
          </a:p>
        </p:txBody>
      </p:sp>
    </p:spTree>
    <p:extLst>
      <p:ext uri="{BB962C8B-B14F-4D97-AF65-F5344CB8AC3E}">
        <p14:creationId xmlns:p14="http://schemas.microsoft.com/office/powerpoint/2010/main" val="3209204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9FC5F-0BD3-66A7-A2BB-972075F1B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A64CF-05AC-76BC-9FFF-78CE2DC75F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70DE2-5BFA-D841-72A1-3C6794FCA0E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9AE96F-DF65-CFB8-AB6E-4A1538E9D8B3}"/>
              </a:ext>
            </a:extLst>
          </p:cNvPr>
          <p:cNvSpPr>
            <a:spLocks noGrp="1"/>
          </p:cNvSpPr>
          <p:nvPr>
            <p:ph type="sldNum" sz="quarter" idx="5"/>
          </p:nvPr>
        </p:nvSpPr>
        <p:spPr/>
        <p:txBody>
          <a:bodyPr/>
          <a:lstStyle/>
          <a:p>
            <a:fld id="{CCBBBAD6-4C45-4F90-816E-CF55C5B118A5}" type="slidenum">
              <a:rPr lang="en-US" smtClean="0"/>
              <a:t>7</a:t>
            </a:fld>
            <a:endParaRPr lang="en-US"/>
          </a:p>
        </p:txBody>
      </p:sp>
    </p:spTree>
    <p:extLst>
      <p:ext uri="{BB962C8B-B14F-4D97-AF65-F5344CB8AC3E}">
        <p14:creationId xmlns:p14="http://schemas.microsoft.com/office/powerpoint/2010/main" val="347943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Forma DJR Mic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Forma DJR Micro"/>
              <a:ea typeface="+mn-ea"/>
              <a:cs typeface="+mn-cs"/>
            </a:endParaRPr>
          </a:p>
        </p:txBody>
      </p:sp>
    </p:spTree>
    <p:extLst>
      <p:ext uri="{BB962C8B-B14F-4D97-AF65-F5344CB8AC3E}">
        <p14:creationId xmlns:p14="http://schemas.microsoft.com/office/powerpoint/2010/main" val="306243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Forma DJR Mic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Forma DJR Micro"/>
              <a:ea typeface="+mn-ea"/>
              <a:cs typeface="+mn-cs"/>
            </a:endParaRPr>
          </a:p>
        </p:txBody>
      </p:sp>
    </p:spTree>
    <p:extLst>
      <p:ext uri="{BB962C8B-B14F-4D97-AF65-F5344CB8AC3E}">
        <p14:creationId xmlns:p14="http://schemas.microsoft.com/office/powerpoint/2010/main" val="252044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ED3E8-A2D2-DF99-8A23-9E295C2C1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CC84A-AED5-4BB6-280D-BE0B91D00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3DC6-4F9D-9301-9E8A-AD3BF2C0CFC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B475B5C-A2AE-FEB0-C8A2-9A6EF5314851}"/>
              </a:ext>
            </a:extLst>
          </p:cNvPr>
          <p:cNvSpPr>
            <a:spLocks noGrp="1"/>
          </p:cNvSpPr>
          <p:nvPr>
            <p:ph type="sldNum" sz="quarter" idx="5"/>
          </p:nvPr>
        </p:nvSpPr>
        <p:spPr/>
        <p:txBody>
          <a:bodyPr/>
          <a:lstStyle/>
          <a:p>
            <a:fld id="{CCBBBAD6-4C45-4F90-816E-CF55C5B118A5}" type="slidenum">
              <a:rPr lang="en-US" smtClean="0"/>
              <a:t>10</a:t>
            </a:fld>
            <a:endParaRPr lang="en-US"/>
          </a:p>
        </p:txBody>
      </p:sp>
    </p:spTree>
    <p:extLst>
      <p:ext uri="{BB962C8B-B14F-4D97-AF65-F5344CB8AC3E}">
        <p14:creationId xmlns:p14="http://schemas.microsoft.com/office/powerpoint/2010/main" val="39757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2" y="113154"/>
            <a:ext cx="11612880" cy="2607601"/>
          </a:xfrm>
          <a:ln>
            <a:noFill/>
          </a:ln>
        </p:spPr>
        <p:txBody>
          <a:bodyPr anchor="t" anchorCtr="0"/>
          <a:lstStyle>
            <a:lvl1pPr marL="0" indent="0">
              <a:lnSpc>
                <a:spcPct val="95000"/>
              </a:lnSpc>
              <a:buNone/>
              <a:defRPr sz="8000">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2" y="3121632"/>
            <a:ext cx="11612880" cy="1265237"/>
          </a:xfrm>
        </p:spPr>
        <p:txBody>
          <a:bodyPr/>
          <a:lstStyle>
            <a:lvl1pPr marL="0" indent="0">
              <a:buNone/>
              <a:defRPr sz="2000">
                <a:solidFill>
                  <a:schemeClr val="bg1"/>
                </a:solidFill>
              </a:defRPr>
            </a:lvl1pPr>
          </a:lstStyle>
          <a:p>
            <a:pPr lvl="0"/>
            <a:r>
              <a:rPr lang="en-US"/>
              <a:t>Presenter Title</a:t>
            </a:r>
          </a:p>
        </p:txBody>
      </p:sp>
    </p:spTree>
    <p:extLst>
      <p:ext uri="{BB962C8B-B14F-4D97-AF65-F5344CB8AC3E}">
        <p14:creationId xmlns:p14="http://schemas.microsoft.com/office/powerpoint/2010/main" val="331142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37"/>
            <a:ext cx="6096000" cy="6857963"/>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579715"/>
          </a:xfrm>
        </p:spPr>
        <p:txBody>
          <a:bodyPr anchor="t" anchorCtr="0">
            <a:sp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2" name="Slide Number Placeholder 6">
            <a:extLst>
              <a:ext uri="{FF2B5EF4-FFF2-40B4-BE49-F238E27FC236}">
                <a16:creationId xmlns:a16="http://schemas.microsoft.com/office/drawing/2014/main" id="{2827C188-4E90-4F33-BE06-43118AAF442F}"/>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42534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4"/>
            <a:ext cx="11612880" cy="600934"/>
          </a:xfrm>
        </p:spPr>
        <p:txBody>
          <a:bodyPr wrap="square" tIns="0" rIns="0" bIns="0">
            <a:spAutoFit/>
          </a:bodyPr>
          <a:lstStyle>
            <a:lvl1pPr>
              <a:defRPr sz="4400">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62439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nd Content">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7545782" cy="3098028"/>
          </a:xfrm>
          <a:ln>
            <a:noFill/>
          </a:ln>
        </p:spPr>
        <p:txBody>
          <a:bodyPr wrap="square" anchor="t" anchorCtr="0">
            <a:spAutoFit/>
          </a:bodyPr>
          <a:lstStyle>
            <a:lvl1pPr marL="0" indent="0">
              <a:buFont typeface="Arial" panose="020B0604020202020204" pitchFamily="34" charse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7384"/>
            <a:ext cx="11612880" cy="600934"/>
          </a:xfrm>
        </p:spPr>
        <p:txBody>
          <a:bodyPr wrap="square"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18120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itle, Subtitle &amp;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3" y="2492968"/>
            <a:ext cx="7552593" cy="1096454"/>
          </a:xfrm>
        </p:spPr>
        <p:txBody>
          <a:bodyPr wrap="square" anchor="t" anchorCtr="0">
            <a:spAutoFit/>
          </a:bodyPr>
          <a:lstStyle>
            <a:lvl1pPr marL="0" indent="0">
              <a:buFontTx/>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wrap="square"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6" y="1565621"/>
            <a:ext cx="11612880" cy="348557"/>
          </a:xfrm>
        </p:spPr>
        <p:txBody>
          <a:bodyPr wrap="square"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87101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3AA8B4D-DD55-41D3-B7B0-2F86676B8C7A}"/>
              </a:ext>
            </a:extLst>
          </p:cNvPr>
          <p:cNvSpPr>
            <a:spLocks noGrp="1"/>
          </p:cNvSpPr>
          <p:nvPr>
            <p:ph type="body" idx="37" hasCustomPrompt="1"/>
          </p:nvPr>
        </p:nvSpPr>
        <p:spPr>
          <a:xfrm>
            <a:off x="4287520" y="1609724"/>
            <a:ext cx="7647806" cy="2307183"/>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6" y="397384"/>
            <a:ext cx="11612880" cy="600934"/>
          </a:xfrm>
        </p:spPr>
        <p:txBody>
          <a:bodyPr wrap="square" tIns="0" rIns="0" bIns="0">
            <a:spAutoFit/>
          </a:bodyPr>
          <a:lstStyle>
            <a:lvl1pPr>
              <a:lnSpc>
                <a:spcPct val="85000"/>
              </a:lnSpc>
              <a:defRPr sz="4400">
                <a:latin typeface="+mj-lt"/>
              </a:defRPr>
            </a:lvl1pPr>
          </a:lstStyle>
          <a:p>
            <a:r>
              <a:rPr lang="en-US"/>
              <a:t>Title</a:t>
            </a:r>
          </a:p>
        </p:txBody>
      </p:sp>
      <p:sp>
        <p:nvSpPr>
          <p:cNvPr id="5" name="Text Placeholder 4">
            <a:extLst>
              <a:ext uri="{FF2B5EF4-FFF2-40B4-BE49-F238E27FC236}">
                <a16:creationId xmlns:a16="http://schemas.microsoft.com/office/drawing/2014/main" id="{08FB926F-0EA3-394E-A37B-B2113E63EFCB}"/>
              </a:ext>
            </a:extLst>
          </p:cNvPr>
          <p:cNvSpPr>
            <a:spLocks noGrp="1"/>
          </p:cNvSpPr>
          <p:nvPr>
            <p:ph type="body" sz="quarter" idx="14" hasCustomPrompt="1"/>
          </p:nvPr>
        </p:nvSpPr>
        <p:spPr>
          <a:xfrm>
            <a:off x="298808" y="1609725"/>
            <a:ext cx="3657600" cy="878702"/>
          </a:xfrm>
        </p:spPr>
        <p:txBody>
          <a:bodyPr anchor="t" anchorCtr="0">
            <a:spAutoFit/>
          </a:bodyPr>
          <a:lstStyle>
            <a:lvl1pPr marL="0" indent="0">
              <a:buNone/>
              <a:defRPr>
                <a:latin typeface="+mn-lt"/>
              </a:defRPr>
            </a:lvl1pPr>
          </a:lstStyle>
          <a:p>
            <a:pPr lvl="0"/>
            <a:r>
              <a:rPr lang="en-US"/>
              <a:t>Subtitle here. Lorem ipsum dolor sit </a:t>
            </a:r>
            <a:r>
              <a:rPr lang="en-US" err="1"/>
              <a:t>amet</a:t>
            </a:r>
            <a:r>
              <a:rPr lang="en-US"/>
              <a:t>.</a:t>
            </a:r>
          </a:p>
        </p:txBody>
      </p:sp>
      <p:sp>
        <p:nvSpPr>
          <p:cNvPr id="14" name="Slide Number Placeholder 6">
            <a:extLst>
              <a:ext uri="{FF2B5EF4-FFF2-40B4-BE49-F238E27FC236}">
                <a16:creationId xmlns:a16="http://schemas.microsoft.com/office/drawing/2014/main" id="{0F1F3520-1E00-4339-9F50-FEDE0FCAC749}"/>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706895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 &amp; 2 Columns">
    <p:bg>
      <p:bgPr>
        <a:solidFill>
          <a:schemeClr val="bg1"/>
        </a:solid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4CA49AF-6AB2-4D07-A71E-0613B8FB2BBA}"/>
              </a:ext>
            </a:extLst>
          </p:cNvPr>
          <p:cNvSpPr>
            <a:spLocks noGrp="1"/>
          </p:cNvSpPr>
          <p:nvPr>
            <p:ph type="body" idx="29" hasCustomPrompt="1"/>
          </p:nvPr>
        </p:nvSpPr>
        <p:spPr>
          <a:xfrm>
            <a:off x="312761" y="1755410"/>
            <a:ext cx="5700563" cy="2599430"/>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a:t>
            </a:r>
          </a:p>
        </p:txBody>
      </p:sp>
      <p:sp>
        <p:nvSpPr>
          <p:cNvPr id="11" name="Text Placeholder 2">
            <a:extLst>
              <a:ext uri="{FF2B5EF4-FFF2-40B4-BE49-F238E27FC236}">
                <a16:creationId xmlns:a16="http://schemas.microsoft.com/office/drawing/2014/main" id="{0AA35B3B-94F1-4DE4-9FB5-CC73CB28DF40}"/>
              </a:ext>
            </a:extLst>
          </p:cNvPr>
          <p:cNvSpPr>
            <a:spLocks noGrp="1"/>
          </p:cNvSpPr>
          <p:nvPr>
            <p:ph type="body" idx="1" hasCustomPrompt="1"/>
          </p:nvPr>
        </p:nvSpPr>
        <p:spPr>
          <a:xfrm>
            <a:off x="6220268" y="1755410"/>
            <a:ext cx="5700563" cy="2599430"/>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cxnSp>
        <p:nvCxnSpPr>
          <p:cNvPr id="16" name="Straight Connector 15">
            <a:extLst>
              <a:ext uri="{FF2B5EF4-FFF2-40B4-BE49-F238E27FC236}">
                <a16:creationId xmlns:a16="http://schemas.microsoft.com/office/drawing/2014/main" id="{6318BB02-8B78-3F40-A553-69763D21178F}"/>
              </a:ext>
            </a:extLst>
          </p:cNvPr>
          <p:cNvCxnSpPr>
            <a:cxnSpLocks/>
          </p:cNvCxnSpPr>
          <p:nvPr userDrawn="1"/>
        </p:nvCxnSpPr>
        <p:spPr>
          <a:xfrm>
            <a:off x="312761" y="1676400"/>
            <a:ext cx="57065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619A5C-24C9-3E4F-BC6E-B885D452657A}"/>
              </a:ext>
            </a:extLst>
          </p:cNvPr>
          <p:cNvCxnSpPr>
            <a:cxnSpLocks/>
          </p:cNvCxnSpPr>
          <p:nvPr userDrawn="1"/>
        </p:nvCxnSpPr>
        <p:spPr>
          <a:xfrm>
            <a:off x="6220268" y="1676400"/>
            <a:ext cx="57165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6">
            <a:extLst>
              <a:ext uri="{FF2B5EF4-FFF2-40B4-BE49-F238E27FC236}">
                <a16:creationId xmlns:a16="http://schemas.microsoft.com/office/drawing/2014/main" id="{D01DA2DA-9A5A-4A90-B454-D3B5FC08774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30424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olum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863" y="2492968"/>
            <a:ext cx="5700563" cy="1972591"/>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2">
            <a:extLst>
              <a:ext uri="{FF2B5EF4-FFF2-40B4-BE49-F238E27FC236}">
                <a16:creationId xmlns:a16="http://schemas.microsoft.com/office/drawing/2014/main" id="{DB300564-33AD-460C-B57B-832D8FFB0257}"/>
              </a:ext>
            </a:extLst>
          </p:cNvPr>
          <p:cNvSpPr>
            <a:spLocks noGrp="1"/>
          </p:cNvSpPr>
          <p:nvPr>
            <p:ph type="body" idx="1" hasCustomPrompt="1"/>
          </p:nvPr>
        </p:nvSpPr>
        <p:spPr>
          <a:xfrm>
            <a:off x="6218286" y="2492967"/>
            <a:ext cx="5700563" cy="1972591"/>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825" y="1565621"/>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04778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3 Vertical Columns">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9C24331E-1638-4459-8142-AE0264663874}"/>
              </a:ext>
            </a:extLst>
          </p:cNvPr>
          <p:cNvSpPr>
            <a:spLocks noGrp="1"/>
          </p:cNvSpPr>
          <p:nvPr>
            <p:ph type="body" sz="quarter" idx="38" hasCustomPrompt="1"/>
          </p:nvPr>
        </p:nvSpPr>
        <p:spPr>
          <a:xfrm>
            <a:off x="298807" y="175188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cxnSp>
        <p:nvCxnSpPr>
          <p:cNvPr id="26" name="Straight Connector 25">
            <a:extLst>
              <a:ext uri="{FF2B5EF4-FFF2-40B4-BE49-F238E27FC236}">
                <a16:creationId xmlns:a16="http://schemas.microsoft.com/office/drawing/2014/main" id="{A93DA1AB-09A5-314D-BCCB-6945E5818024}"/>
              </a:ext>
            </a:extLst>
          </p:cNvPr>
          <p:cNvCxnSpPr>
            <a:cxnSpLocks/>
          </p:cNvCxnSpPr>
          <p:nvPr userDrawn="1"/>
        </p:nvCxnSpPr>
        <p:spPr>
          <a:xfrm>
            <a:off x="298807" y="1676400"/>
            <a:ext cx="3663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F1F258-3B13-754D-AC48-D4E7BD8DB305}"/>
              </a:ext>
            </a:extLst>
          </p:cNvPr>
          <p:cNvCxnSpPr>
            <a:cxnSpLocks/>
          </p:cNvCxnSpPr>
          <p:nvPr userDrawn="1"/>
        </p:nvCxnSpPr>
        <p:spPr>
          <a:xfrm>
            <a:off x="4234720" y="1676400"/>
            <a:ext cx="375573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124D61-157D-5A41-AC8A-71BDF25C5052}"/>
              </a:ext>
            </a:extLst>
          </p:cNvPr>
          <p:cNvCxnSpPr>
            <a:cxnSpLocks/>
          </p:cNvCxnSpPr>
          <p:nvPr userDrawn="1"/>
        </p:nvCxnSpPr>
        <p:spPr>
          <a:xfrm>
            <a:off x="8170632" y="1676400"/>
            <a:ext cx="375261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0C60BDC8-1BA3-49C3-B443-05C9279F27DA}"/>
              </a:ext>
            </a:extLst>
          </p:cNvPr>
          <p:cNvSpPr>
            <a:spLocks noGrp="1"/>
          </p:cNvSpPr>
          <p:nvPr>
            <p:ph type="body" sz="quarter" idx="41" hasCustomPrompt="1"/>
          </p:nvPr>
        </p:nvSpPr>
        <p:spPr>
          <a:xfrm>
            <a:off x="4234720"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2" name="Text Placeholder 3">
            <a:extLst>
              <a:ext uri="{FF2B5EF4-FFF2-40B4-BE49-F238E27FC236}">
                <a16:creationId xmlns:a16="http://schemas.microsoft.com/office/drawing/2014/main" id="{BFDE5049-BDDE-4EAA-8277-983CD14E1184}"/>
              </a:ext>
            </a:extLst>
          </p:cNvPr>
          <p:cNvSpPr>
            <a:spLocks noGrp="1"/>
          </p:cNvSpPr>
          <p:nvPr>
            <p:ph type="body" sz="quarter" idx="42" hasCustomPrompt="1"/>
          </p:nvPr>
        </p:nvSpPr>
        <p:spPr>
          <a:xfrm>
            <a:off x="8170632" y="1755648"/>
            <a:ext cx="3750199" cy="3098028"/>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14" name="Slide Number Placeholder 6">
            <a:extLst>
              <a:ext uri="{FF2B5EF4-FFF2-40B4-BE49-F238E27FC236}">
                <a16:creationId xmlns:a16="http://schemas.microsoft.com/office/drawing/2014/main" id="{CDF2CF8B-BB79-49A9-9E24-8E721096328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00336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lte &amp; 3 Vertical Columns">
    <p:bg>
      <p:bgPr>
        <a:solidFill>
          <a:schemeClr val="bg1"/>
        </a:solidFill>
        <a:effectLst/>
      </p:bgPr>
    </p:bg>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851D82BA-2CF0-49C2-A05B-8162B5F86313}"/>
              </a:ext>
            </a:extLst>
          </p:cNvPr>
          <p:cNvSpPr>
            <a:spLocks noGrp="1"/>
          </p:cNvSpPr>
          <p:nvPr>
            <p:ph type="body" sz="quarter" idx="40" hasCustomPrompt="1"/>
          </p:nvPr>
        </p:nvSpPr>
        <p:spPr>
          <a:xfrm>
            <a:off x="8168650"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7" name="Text Placeholder 3">
            <a:extLst>
              <a:ext uri="{FF2B5EF4-FFF2-40B4-BE49-F238E27FC236}">
                <a16:creationId xmlns:a16="http://schemas.microsoft.com/office/drawing/2014/main" id="{47997759-B12D-4DA8-A6BE-DC032712044A}"/>
              </a:ext>
            </a:extLst>
          </p:cNvPr>
          <p:cNvSpPr>
            <a:spLocks noGrp="1"/>
          </p:cNvSpPr>
          <p:nvPr>
            <p:ph type="body" sz="quarter" idx="39" hasCustomPrompt="1"/>
          </p:nvPr>
        </p:nvSpPr>
        <p:spPr>
          <a:xfrm>
            <a:off x="4254354"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37" name="Rectangle 36">
            <a:extLst>
              <a:ext uri="{FF2B5EF4-FFF2-40B4-BE49-F238E27FC236}">
                <a16:creationId xmlns:a16="http://schemas.microsoft.com/office/drawing/2014/main" id="{81706409-1638-CF42-BBFF-6E2EEACF4246}"/>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1">
            <a:extLst>
              <a:ext uri="{FF2B5EF4-FFF2-40B4-BE49-F238E27FC236}">
                <a16:creationId xmlns:a16="http://schemas.microsoft.com/office/drawing/2014/main" id="{54F92A84-5541-104C-A5CF-C6291C2F6DDD}"/>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8" name="Text Placeholder 3">
            <a:extLst>
              <a:ext uri="{FF2B5EF4-FFF2-40B4-BE49-F238E27FC236}">
                <a16:creationId xmlns:a16="http://schemas.microsoft.com/office/drawing/2014/main" id="{BA9ED2A4-0132-4073-A571-12EBCE3F1A9B}"/>
              </a:ext>
            </a:extLst>
          </p:cNvPr>
          <p:cNvSpPr>
            <a:spLocks noGrp="1"/>
          </p:cNvSpPr>
          <p:nvPr>
            <p:ph type="body" sz="quarter" idx="38" hasCustomPrompt="1"/>
          </p:nvPr>
        </p:nvSpPr>
        <p:spPr>
          <a:xfrm>
            <a:off x="340057" y="2467947"/>
            <a:ext cx="3750199" cy="1757639"/>
          </a:xfrm>
        </p:spPr>
        <p:txBody>
          <a:bodyPr>
            <a:spAutoFit/>
          </a:bodyPr>
          <a:lstStyle>
            <a:lvl1pPr marL="0" indent="0">
              <a:buNone/>
              <a:defRPr sz="1800">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19" name="Slide Number Placeholder 6">
            <a:extLst>
              <a:ext uri="{FF2B5EF4-FFF2-40B4-BE49-F238E27FC236}">
                <a16:creationId xmlns:a16="http://schemas.microsoft.com/office/drawing/2014/main" id="{94775A7B-416A-4409-966D-D7AD42E2DD6F}"/>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23" name="Rectangle 22">
            <a:extLst>
              <a:ext uri="{FF2B5EF4-FFF2-40B4-BE49-F238E27FC236}">
                <a16:creationId xmlns:a16="http://schemas.microsoft.com/office/drawing/2014/main" id="{4B4B948A-C572-406C-A3D5-474CF7ADBB3E}"/>
              </a:ext>
            </a:extLst>
          </p:cNvPr>
          <p:cNvSpPr/>
          <p:nvPr userDrawn="1"/>
        </p:nvSpPr>
        <p:spPr bwMode="ltGray">
          <a:xfrm>
            <a:off x="0" y="1295399"/>
            <a:ext cx="12192000"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2D77A8F-BAED-4D18-829F-F40BDC6A815A}"/>
              </a:ext>
            </a:extLst>
          </p:cNvPr>
          <p:cNvSpPr>
            <a:spLocks noGrp="1"/>
          </p:cNvSpPr>
          <p:nvPr>
            <p:ph type="body" sz="quarter" idx="15" hasCustomPrompt="1"/>
          </p:nvPr>
        </p:nvSpPr>
        <p:spPr>
          <a:xfrm>
            <a:off x="296825" y="1565621"/>
            <a:ext cx="11612880" cy="348557"/>
          </a:xfrm>
        </p:spPr>
        <p:txBody>
          <a:bodyPr anchor="ctr" anchorCtr="0">
            <a:spAutoFit/>
          </a:bodyPr>
          <a:lstStyle>
            <a:lvl1pPr marL="0" indent="0">
              <a:buNone/>
              <a:defRPr sz="1800">
                <a:latin typeface="+mn-lt"/>
              </a:defRPr>
            </a:lvl1pPr>
          </a:lstStyle>
          <a:p>
            <a:pPr lvl="0"/>
            <a:r>
              <a:rPr lang="en-US"/>
              <a:t>Secondary level text goes here. Lorem ipsum dolor sit </a:t>
            </a:r>
            <a:r>
              <a:rPr lang="en-US" err="1"/>
              <a:t>amet</a:t>
            </a:r>
            <a:r>
              <a:rPr lang="en-US"/>
              <a:t>.</a:t>
            </a:r>
          </a:p>
        </p:txBody>
      </p:sp>
    </p:spTree>
    <p:extLst>
      <p:ext uri="{BB962C8B-B14F-4D97-AF65-F5344CB8AC3E}">
        <p14:creationId xmlns:p14="http://schemas.microsoft.com/office/powerpoint/2010/main" val="3824400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Quote &amp; Content Lef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D18F3173-9FEE-4E7C-BA45-2930862CFED5}"/>
              </a:ext>
            </a:extLst>
          </p:cNvPr>
          <p:cNvSpPr>
            <a:spLocks noGrp="1"/>
          </p:cNvSpPr>
          <p:nvPr>
            <p:ph type="title" hasCustomPrompt="1"/>
          </p:nvPr>
        </p:nvSpPr>
        <p:spPr>
          <a:xfrm>
            <a:off x="298808" y="271726"/>
            <a:ext cx="5542434" cy="2995435"/>
          </a:xfrm>
        </p:spPr>
        <p:txBody>
          <a:bodyPr anchor="t" anchorCtr="0">
            <a:spAutoFit/>
          </a:bodyPr>
          <a:lstStyle/>
          <a:p>
            <a:r>
              <a:rPr lang="en-US"/>
              <a:t>Shout out some text from the body,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2">
            <a:extLst>
              <a:ext uri="{FF2B5EF4-FFF2-40B4-BE49-F238E27FC236}">
                <a16:creationId xmlns:a16="http://schemas.microsoft.com/office/drawing/2014/main" id="{DBE5A314-1DF1-4E3E-AE3B-581320FCAF46}"/>
              </a:ext>
            </a:extLst>
          </p:cNvPr>
          <p:cNvSpPr>
            <a:spLocks noGrp="1"/>
          </p:cNvSpPr>
          <p:nvPr>
            <p:ph type="body" idx="31" hasCustomPrompt="1"/>
          </p:nvPr>
        </p:nvSpPr>
        <p:spPr>
          <a:xfrm>
            <a:off x="6346787" y="4638422"/>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1" name="Text Placeholder 2">
            <a:extLst>
              <a:ext uri="{FF2B5EF4-FFF2-40B4-BE49-F238E27FC236}">
                <a16:creationId xmlns:a16="http://schemas.microsoft.com/office/drawing/2014/main" id="{69680A59-037D-4A5F-BB28-A920C7624C7D}"/>
              </a:ext>
            </a:extLst>
          </p:cNvPr>
          <p:cNvSpPr>
            <a:spLocks noGrp="1"/>
          </p:cNvSpPr>
          <p:nvPr>
            <p:ph type="body" idx="30" hasCustomPrompt="1"/>
          </p:nvPr>
        </p:nvSpPr>
        <p:spPr>
          <a:xfrm>
            <a:off x="6346787" y="2561794"/>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2">
            <a:extLst>
              <a:ext uri="{FF2B5EF4-FFF2-40B4-BE49-F238E27FC236}">
                <a16:creationId xmlns:a16="http://schemas.microsoft.com/office/drawing/2014/main" id="{D2ED2737-DE91-4117-9C84-0E7FAF9F7B6E}"/>
              </a:ext>
            </a:extLst>
          </p:cNvPr>
          <p:cNvSpPr>
            <a:spLocks noGrp="1"/>
          </p:cNvSpPr>
          <p:nvPr>
            <p:ph type="body" idx="1" hasCustomPrompt="1"/>
          </p:nvPr>
        </p:nvSpPr>
        <p:spPr>
          <a:xfrm>
            <a:off x="6346787" y="488852"/>
            <a:ext cx="5552445" cy="975395"/>
          </a:xfrm>
        </p:spPr>
        <p:txBody>
          <a:bodyPr wrap="square"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12" name="Straight Connector 11">
            <a:extLst>
              <a:ext uri="{FF2B5EF4-FFF2-40B4-BE49-F238E27FC236}">
                <a16:creationId xmlns:a16="http://schemas.microsoft.com/office/drawing/2014/main" id="{B7451BD1-7885-6846-BAD1-AB34202EA6A8}"/>
              </a:ext>
            </a:extLst>
          </p:cNvPr>
          <p:cNvCxnSpPr>
            <a:cxnSpLocks/>
          </p:cNvCxnSpPr>
          <p:nvPr userDrawn="1"/>
        </p:nvCxnSpPr>
        <p:spPr>
          <a:xfrm>
            <a:off x="6346787" y="391161"/>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F1EEF-4D48-764E-B3F0-3142577D7CEE}"/>
              </a:ext>
            </a:extLst>
          </p:cNvPr>
          <p:cNvCxnSpPr>
            <a:cxnSpLocks/>
          </p:cNvCxnSpPr>
          <p:nvPr userDrawn="1"/>
        </p:nvCxnSpPr>
        <p:spPr>
          <a:xfrm>
            <a:off x="6346787" y="2459244"/>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EDB6-380D-D349-8935-4065BB038B99}"/>
              </a:ext>
            </a:extLst>
          </p:cNvPr>
          <p:cNvCxnSpPr>
            <a:cxnSpLocks/>
          </p:cNvCxnSpPr>
          <p:nvPr userDrawn="1"/>
        </p:nvCxnSpPr>
        <p:spPr>
          <a:xfrm>
            <a:off x="6346787" y="4535872"/>
            <a:ext cx="55504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6">
            <a:extLst>
              <a:ext uri="{FF2B5EF4-FFF2-40B4-BE49-F238E27FC236}">
                <a16:creationId xmlns:a16="http://schemas.microsoft.com/office/drawing/2014/main" id="{E3BD8230-1636-4B69-B199-B2F33AD4C66B}"/>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986662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83" y="2653320"/>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82" y="113154"/>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82" y="3121632"/>
            <a:ext cx="11612880" cy="1265237"/>
          </a:xfrm>
        </p:spPr>
        <p:txBody>
          <a:bodyPr/>
          <a:lstStyle>
            <a:lvl1pPr marL="0" indent="0">
              <a:buNone/>
              <a:defRPr sz="2000">
                <a:solidFill>
                  <a:schemeClr val="tx1"/>
                </a:solidFill>
              </a:defRPr>
            </a:lvl1pPr>
          </a:lstStyle>
          <a:p>
            <a:pPr lvl="0"/>
            <a:r>
              <a:rPr lang="en-US"/>
              <a:t>Presenter Title</a:t>
            </a:r>
          </a:p>
        </p:txBody>
      </p:sp>
    </p:spTree>
    <p:extLst>
      <p:ext uri="{BB962C8B-B14F-4D97-AF65-F5344CB8AC3E}">
        <p14:creationId xmlns:p14="http://schemas.microsoft.com/office/powerpoint/2010/main" val="106986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mp; Wide Photo">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F4FD9B5-0043-474D-BBE4-602A7F33CC64}"/>
              </a:ext>
            </a:extLst>
          </p:cNvPr>
          <p:cNvSpPr>
            <a:spLocks noGrp="1"/>
          </p:cNvSpPr>
          <p:nvPr>
            <p:ph type="body" idx="33" hasCustomPrompt="1"/>
          </p:nvPr>
        </p:nvSpPr>
        <p:spPr>
          <a:xfrm>
            <a:off x="296826" y="4498657"/>
            <a:ext cx="3548977" cy="873316"/>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8751B218-DDD4-4C23-94D2-8AEB4102C299}"/>
              </a:ext>
            </a:extLst>
          </p:cNvPr>
          <p:cNvSpPr>
            <a:spLocks noGrp="1"/>
          </p:cNvSpPr>
          <p:nvPr>
            <p:ph type="body" idx="1" hasCustomPrompt="1"/>
          </p:nvPr>
        </p:nvSpPr>
        <p:spPr>
          <a:xfrm>
            <a:off x="296826" y="3327778"/>
            <a:ext cx="3548977" cy="873316"/>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5" name="Rectangle 24">
            <a:extLst>
              <a:ext uri="{FF2B5EF4-FFF2-40B4-BE49-F238E27FC236}">
                <a16:creationId xmlns:a16="http://schemas.microsoft.com/office/drawing/2014/main" id="{4A0ECDE5-B896-FB4D-B677-6ABA81A39CFA}"/>
              </a:ext>
            </a:extLst>
          </p:cNvPr>
          <p:cNvSpPr/>
          <p:nvPr userDrawn="1"/>
        </p:nvSpPr>
        <p:spPr bwMode="ltGray">
          <a:xfrm>
            <a:off x="0" y="2045289"/>
            <a:ext cx="4038600" cy="91422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4038600" cy="2045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E24F65DC-BE2B-B945-A542-E02DFD30E0D1}"/>
              </a:ext>
            </a:extLst>
          </p:cNvPr>
          <p:cNvSpPr>
            <a:spLocks noGrp="1"/>
          </p:cNvSpPr>
          <p:nvPr>
            <p:ph type="body" sz="quarter" idx="14" hasCustomPrompt="1"/>
          </p:nvPr>
        </p:nvSpPr>
        <p:spPr>
          <a:xfrm>
            <a:off x="300025" y="400821"/>
            <a:ext cx="3548977" cy="600934"/>
          </a:xfrm>
        </p:spPr>
        <p:txBody>
          <a:bodyPr tIns="0" rIns="0" bIns="0" anchor="t" anchorCtr="0">
            <a:spAutoFit/>
          </a:bodyPr>
          <a:lstStyle>
            <a:lvl1pPr marL="0" indent="0">
              <a:lnSpc>
                <a:spcPct val="85000"/>
              </a:lnSpc>
              <a:buNone/>
              <a:defRPr sz="4400" baseline="0">
                <a:latin typeface="+mj-lt"/>
              </a:defRPr>
            </a:lvl1pPr>
          </a:lstStyle>
          <a:p>
            <a:pPr lvl="0"/>
            <a:r>
              <a:rPr lang="en-US"/>
              <a:t>Title</a:t>
            </a:r>
          </a:p>
        </p:txBody>
      </p:sp>
      <p:sp>
        <p:nvSpPr>
          <p:cNvPr id="10" name="Text Placeholder 9">
            <a:extLst>
              <a:ext uri="{FF2B5EF4-FFF2-40B4-BE49-F238E27FC236}">
                <a16:creationId xmlns:a16="http://schemas.microsoft.com/office/drawing/2014/main" id="{DC66D374-402D-F442-A773-209F3281EA68}"/>
              </a:ext>
            </a:extLst>
          </p:cNvPr>
          <p:cNvSpPr>
            <a:spLocks noGrp="1"/>
          </p:cNvSpPr>
          <p:nvPr>
            <p:ph type="body" sz="quarter" idx="15" hasCustomPrompt="1"/>
          </p:nvPr>
        </p:nvSpPr>
        <p:spPr>
          <a:xfrm>
            <a:off x="296826" y="2203471"/>
            <a:ext cx="3555327" cy="597856"/>
          </a:xfrm>
        </p:spPr>
        <p:txBody>
          <a:bodyPr anchor="ctr" anchorCtr="0">
            <a:spAutoFit/>
          </a:bodyPr>
          <a:lstStyle>
            <a:lvl1pPr marL="0" indent="0">
              <a:buNone/>
              <a:defRPr sz="1800"/>
            </a:lvl1pPr>
          </a:lstStyle>
          <a:p>
            <a:pPr lvl="0"/>
            <a:r>
              <a:rPr lang="en-US"/>
              <a:t>Secondary level text goes here. Lorem ipsum dolor sit </a:t>
            </a:r>
            <a:r>
              <a:rPr lang="en-US" err="1"/>
              <a:t>amet</a:t>
            </a:r>
            <a:r>
              <a:rPr lang="en-US"/>
              <a:t>.</a:t>
            </a:r>
          </a:p>
        </p:txBody>
      </p:sp>
      <p:grpSp>
        <p:nvGrpSpPr>
          <p:cNvPr id="6" name="Group 5">
            <a:extLst>
              <a:ext uri="{FF2B5EF4-FFF2-40B4-BE49-F238E27FC236}">
                <a16:creationId xmlns:a16="http://schemas.microsoft.com/office/drawing/2014/main" id="{26C93313-5C7D-47F1-9938-FD5AE1BF45B6}"/>
              </a:ext>
            </a:extLst>
          </p:cNvPr>
          <p:cNvGrpSpPr/>
          <p:nvPr userDrawn="1"/>
        </p:nvGrpSpPr>
        <p:grpSpPr>
          <a:xfrm>
            <a:off x="296826" y="3257458"/>
            <a:ext cx="3548977" cy="1166547"/>
            <a:chOff x="296826" y="3532761"/>
            <a:chExt cx="3459129" cy="1166547"/>
          </a:xfrm>
        </p:grpSpPr>
        <p:cxnSp>
          <p:nvCxnSpPr>
            <p:cNvPr id="28" name="Straight Connector 27">
              <a:extLst>
                <a:ext uri="{FF2B5EF4-FFF2-40B4-BE49-F238E27FC236}">
                  <a16:creationId xmlns:a16="http://schemas.microsoft.com/office/drawing/2014/main" id="{0AF580AC-46C0-1F40-84DD-2BC5E26D00D7}"/>
                </a:ext>
              </a:extLst>
            </p:cNvPr>
            <p:cNvCxnSpPr>
              <a:cxnSpLocks/>
            </p:cNvCxnSpPr>
            <p:nvPr userDrawn="1"/>
          </p:nvCxnSpPr>
          <p:spPr>
            <a:xfrm>
              <a:off x="296826" y="3532761"/>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AA79F3-4B6D-A247-B9EE-7EA4867AE92C}"/>
                </a:ext>
              </a:extLst>
            </p:cNvPr>
            <p:cNvCxnSpPr>
              <a:cxnSpLocks/>
            </p:cNvCxnSpPr>
            <p:nvPr userDrawn="1"/>
          </p:nvCxnSpPr>
          <p:spPr>
            <a:xfrm>
              <a:off x="296826" y="4699308"/>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CAAA4B92-4A3B-FE4A-BAB2-B95CDF36E17D}"/>
              </a:ext>
            </a:extLst>
          </p:cNvPr>
          <p:cNvSpPr>
            <a:spLocks noGrp="1"/>
          </p:cNvSpPr>
          <p:nvPr>
            <p:ph type="pic" sz="quarter" idx="32" hasCustomPrompt="1"/>
          </p:nvPr>
        </p:nvSpPr>
        <p:spPr>
          <a:xfrm>
            <a:off x="4038600" y="0"/>
            <a:ext cx="81534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7" name="Slide Number Placeholder 6">
            <a:extLst>
              <a:ext uri="{FF2B5EF4-FFF2-40B4-BE49-F238E27FC236}">
                <a16:creationId xmlns:a16="http://schemas.microsoft.com/office/drawing/2014/main" id="{0E88BFA8-7D6E-4FC1-8413-B6FE24F578CC}"/>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502980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A6D17E-E002-6C40-99AE-60D6AED6150A}"/>
              </a:ext>
            </a:extLst>
          </p:cNvPr>
          <p:cNvSpPr/>
          <p:nvPr userDrawn="1"/>
        </p:nvSpPr>
        <p:spPr bwMode="ltGray">
          <a:xfrm>
            <a:off x="0" y="1295399"/>
            <a:ext cx="6096000" cy="338961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95079F8D-32D4-4B6A-996F-97B3E3F82A8E}"/>
              </a:ext>
            </a:extLst>
          </p:cNvPr>
          <p:cNvSpPr>
            <a:spLocks noGrp="1"/>
          </p:cNvSpPr>
          <p:nvPr>
            <p:ph type="body" idx="43" hasCustomPrompt="1"/>
          </p:nvPr>
        </p:nvSpPr>
        <p:spPr>
          <a:xfrm>
            <a:off x="301808" y="1610089"/>
            <a:ext cx="5410624" cy="2874890"/>
          </a:xfrm>
        </p:spPr>
        <p:txBody>
          <a:bodyPr anchor="t" anchorCtr="0">
            <a:spAutoFit/>
          </a:bodyPr>
          <a:lstStyle>
            <a:lvl1pPr marL="0" indent="0">
              <a:buFont typeface="Arial" panose="020B0604020202020204" pitchFamily="34" charse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If there is smaller text that would go here. Lorem ipsum dolor sit amet, consectetur adipiscing elit. Aliquam sed nisi vitae risus rhoncus condimentum. </a:t>
            </a:r>
          </a:p>
          <a:p>
            <a:pPr lvl="0"/>
            <a:r>
              <a:rPr lang="da-DK"/>
              <a:t>Phasellus in hendrerit magna, a accumsan velit. Morbi aliquam magna eu metus molestie fringilla. Suspendisse leo erat, condimentum sed eros in, vestibulum tincidunt elit. Pellentesque lacus arcu, varius nec urna sed, malesuada lobortis augue. Curabitur a diam ac diam rhoncus molestie porta vel diam. Nam in commodo massa.</a:t>
            </a:r>
          </a:p>
          <a:p>
            <a:pPr lvl="0"/>
            <a:r>
              <a:rPr lang="da-DK"/>
              <a:t>Quisque pretium venenatis erat ac mattis. In auctor enim vel ante pretium, vel laoreet lorem aliquet. Fusce at mauris elementum, dictum nunc eget, fringilla ex. Fusce arcu felis, vehicula quis feugiat sed, aliquet quis eros.</a:t>
            </a:r>
          </a:p>
        </p:txBody>
      </p:sp>
      <p:sp>
        <p:nvSpPr>
          <p:cNvPr id="13" name="Text Placeholder 2">
            <a:extLst>
              <a:ext uri="{FF2B5EF4-FFF2-40B4-BE49-F238E27FC236}">
                <a16:creationId xmlns:a16="http://schemas.microsoft.com/office/drawing/2014/main" id="{3395DE6A-59EA-4262-8B12-C421BAF14CAD}"/>
              </a:ext>
            </a:extLst>
          </p:cNvPr>
          <p:cNvSpPr>
            <a:spLocks noGrp="1"/>
          </p:cNvSpPr>
          <p:nvPr>
            <p:ph type="body" idx="42" hasCustomPrompt="1"/>
          </p:nvPr>
        </p:nvSpPr>
        <p:spPr>
          <a:xfrm>
            <a:off x="301808" y="4947906"/>
            <a:ext cx="5410624" cy="291618"/>
          </a:xfrm>
        </p:spPr>
        <p:txBody>
          <a:bodyPr anchor="t" anchorCtr="0">
            <a:spAutoFit/>
          </a:bodyPr>
          <a:lstStyle>
            <a:lvl1pPr marL="0" indent="0">
              <a:buFont typeface="Arial" panose="020B0604020202020204" pitchFamily="34" charset="0"/>
              <a:buNone/>
              <a:defRPr sz="1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SECTION TITLE</a:t>
            </a:r>
          </a:p>
        </p:txBody>
      </p:sp>
      <p:sp>
        <p:nvSpPr>
          <p:cNvPr id="12" name="Text Placeholder 2">
            <a:extLst>
              <a:ext uri="{FF2B5EF4-FFF2-40B4-BE49-F238E27FC236}">
                <a16:creationId xmlns:a16="http://schemas.microsoft.com/office/drawing/2014/main" id="{90DB020F-406C-4AED-9242-A64F55F87868}"/>
              </a:ext>
            </a:extLst>
          </p:cNvPr>
          <p:cNvSpPr>
            <a:spLocks noGrp="1"/>
          </p:cNvSpPr>
          <p:nvPr>
            <p:ph type="body" idx="41" hasCustomPrompt="1"/>
          </p:nvPr>
        </p:nvSpPr>
        <p:spPr>
          <a:xfrm>
            <a:off x="301808" y="5353603"/>
            <a:ext cx="5410624" cy="833305"/>
          </a:xfrm>
        </p:spPr>
        <p:txBody>
          <a:bodyPr anchor="t" anchorCtr="0">
            <a:spAutoFit/>
          </a:bodyPr>
          <a:lstStyle>
            <a:lvl1pPr marL="0" indent="109538">
              <a:lnSpc>
                <a:spcPct val="90000"/>
              </a:lnSpc>
              <a:spcBef>
                <a:spcPts val="600"/>
              </a:spcBef>
              <a:buFont typeface="Arial" panose="020B0604020202020204" pitchFamily="34" charset="0"/>
              <a:buChar char="•"/>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Bullet point 1</a:t>
            </a:r>
          </a:p>
          <a:p>
            <a:pPr lvl="0"/>
            <a:r>
              <a:rPr lang="da-DK"/>
              <a:t>Bullet point 2</a:t>
            </a:r>
          </a:p>
          <a:p>
            <a:pPr lvl="0"/>
            <a:r>
              <a:rPr lang="da-DK"/>
              <a:t>Bullet point 3</a:t>
            </a:r>
          </a:p>
        </p:txBody>
      </p:sp>
      <p:sp>
        <p:nvSpPr>
          <p:cNvPr id="17" name="Rectangle 16">
            <a:extLst>
              <a:ext uri="{FF2B5EF4-FFF2-40B4-BE49-F238E27FC236}">
                <a16:creationId xmlns:a16="http://schemas.microsoft.com/office/drawing/2014/main" id="{8EC55A16-E0A0-C041-920C-88AF84A37F15}"/>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36C4653-60FA-1D42-8CA9-AE0A9AEA31C1}"/>
              </a:ext>
            </a:extLst>
          </p:cNvPr>
          <p:cNvSpPr>
            <a:spLocks noGrp="1"/>
          </p:cNvSpPr>
          <p:nvPr>
            <p:ph type="pic" sz="quarter" idx="10"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27" name="Title 1">
            <a:extLst>
              <a:ext uri="{FF2B5EF4-FFF2-40B4-BE49-F238E27FC236}">
                <a16:creationId xmlns:a16="http://schemas.microsoft.com/office/drawing/2014/main" id="{8C21ECF7-7914-B74D-9806-A86E1D19B8E5}"/>
              </a:ext>
            </a:extLst>
          </p:cNvPr>
          <p:cNvSpPr>
            <a:spLocks noGrp="1"/>
          </p:cNvSpPr>
          <p:nvPr>
            <p:ph type="title" hasCustomPrompt="1"/>
          </p:nvPr>
        </p:nvSpPr>
        <p:spPr>
          <a:xfrm>
            <a:off x="298808" y="397384"/>
            <a:ext cx="5413623" cy="600934"/>
          </a:xfrm>
        </p:spPr>
        <p:txBody>
          <a:bodyPr tIns="0" rIns="0" bIns="0">
            <a:spAutoFit/>
          </a:bodyPr>
          <a:lstStyle>
            <a:lvl1pPr>
              <a:tabLst>
                <a:tab pos="519113" algn="l"/>
              </a:tabLst>
              <a:defRPr sz="4400">
                <a:latin typeface="+mj-lt"/>
              </a:defRPr>
            </a:lvl1pPr>
          </a:lstStyle>
          <a:p>
            <a:r>
              <a:rPr lang="en-US"/>
              <a:t>Title</a:t>
            </a:r>
          </a:p>
        </p:txBody>
      </p:sp>
      <p:cxnSp>
        <p:nvCxnSpPr>
          <p:cNvPr id="19" name="Straight Connector 18">
            <a:extLst>
              <a:ext uri="{FF2B5EF4-FFF2-40B4-BE49-F238E27FC236}">
                <a16:creationId xmlns:a16="http://schemas.microsoft.com/office/drawing/2014/main" id="{D4FD7FBD-E4D9-41A5-938B-2A7406A02ADE}"/>
              </a:ext>
            </a:extLst>
          </p:cNvPr>
          <p:cNvCxnSpPr>
            <a:cxnSpLocks/>
          </p:cNvCxnSpPr>
          <p:nvPr userDrawn="1"/>
        </p:nvCxnSpPr>
        <p:spPr>
          <a:xfrm>
            <a:off x="288533" y="5260120"/>
            <a:ext cx="56393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6">
            <a:extLst>
              <a:ext uri="{FF2B5EF4-FFF2-40B4-BE49-F238E27FC236}">
                <a16:creationId xmlns:a16="http://schemas.microsoft.com/office/drawing/2014/main" id="{A8F6F6A1-3C64-483D-8A88-D810C6E3700E}"/>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82638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6000" y="1609725"/>
            <a:ext cx="5715000" cy="3798888"/>
          </a:xfrm>
          <a:solidFill>
            <a:schemeClr val="bg1">
              <a:lumMod val="75000"/>
            </a:schemeClr>
          </a:solidFill>
        </p:spPr>
        <p:txBody>
          <a:bodyPr bIns="1828800" anchor="ctr" anchorCtr="0"/>
          <a:lstStyle>
            <a:lvl1pPr marL="0" indent="0" algn="ctr">
              <a:buNone/>
              <a:defRPr sz="1200">
                <a:solidFill>
                  <a:schemeClr val="tx1"/>
                </a:solidFill>
              </a:defRPr>
            </a:lvl1pPr>
          </a:lstStyle>
          <a:p>
            <a:r>
              <a:rPr lang="en-US"/>
              <a:t>Click to Add Photo</a:t>
            </a: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808" y="1610090"/>
            <a:ext cx="5410624" cy="4310263"/>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808" y="397384"/>
            <a:ext cx="11612880" cy="600934"/>
          </a:xfrm>
        </p:spPr>
        <p:txBody>
          <a:bodyPr tIns="0" rIns="0" bIns="0">
            <a:spAutoFit/>
          </a:bodyPr>
          <a:lstStyle>
            <a:lvl1pPr>
              <a:defRPr sz="4400">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143435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6000" y="-26469"/>
            <a:ext cx="6096000" cy="6884469"/>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2874890"/>
          </a:xfrm>
        </p:spPr>
        <p:txBody>
          <a:bodyPr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340146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lle, Content &amp; Char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04B36-E44E-4A42-B169-282EAD312F17}"/>
              </a:ext>
            </a:extLst>
          </p:cNvPr>
          <p:cNvSpPr/>
          <p:nvPr userDrawn="1"/>
        </p:nvSpPr>
        <p:spPr bwMode="white">
          <a:xfrm>
            <a:off x="6096000" y="0"/>
            <a:ext cx="6096000"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0"/>
            <a:ext cx="6096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808" y="1610090"/>
            <a:ext cx="5410624" cy="4095224"/>
          </a:xfrm>
        </p:spPr>
        <p:txBody>
          <a:bodyPr anchor="t" anchorCtr="0">
            <a:sp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8" y="397384"/>
            <a:ext cx="5413623" cy="600934"/>
          </a:xfrm>
        </p:spPr>
        <p:txBody>
          <a:bodyPr tIns="0" rIns="0" bIns="0">
            <a:spAutoFit/>
          </a:bodyPr>
          <a:lstStyle>
            <a:lvl1pPr>
              <a:defRPr sz="4400">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104731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2 Photos &amp; Content Alternate">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6579" y="5476462"/>
            <a:ext cx="5593363" cy="679417"/>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808" y="5476462"/>
            <a:ext cx="5608698" cy="679417"/>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807" y="1478999"/>
            <a:ext cx="5625230"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5601" y="1478999"/>
            <a:ext cx="5625230"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581499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049926"/>
          </a:xfrm>
          <a:solidFill>
            <a:schemeClr val="bg1">
              <a:lumMod val="75000"/>
            </a:schemeClr>
          </a:solidFill>
        </p:spPr>
        <p:txBody>
          <a:bodyPr bIns="2743200" anchor="ctr" anchorCtr="0"/>
          <a:lstStyle>
            <a:lvl1pPr marL="0" indent="0" algn="ctr">
              <a:buNone/>
              <a:defRPr sz="1400">
                <a:solidFill>
                  <a:schemeClr val="tx1"/>
                </a:solidFill>
              </a:defRPr>
            </a:lvl1pPr>
          </a:lstStyle>
          <a:p>
            <a:r>
              <a:rPr lang="en-US"/>
              <a:t>Click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79"/>
            <a:ext cx="12192000" cy="833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a:xfrm>
            <a:off x="296825" y="6302968"/>
            <a:ext cx="11612880" cy="348557"/>
          </a:xfrm>
        </p:spPr>
        <p:txBody>
          <a:bodyPr>
            <a:spAutoFit/>
          </a:bodyPr>
          <a:lstStyle>
            <a:lvl1pPr marL="0" indent="0">
              <a:buNone/>
              <a:defRPr sz="1800">
                <a:latin typeface="+mn-lt"/>
              </a:defRPr>
            </a:lvl1pPr>
          </a:lstStyle>
          <a:p>
            <a:pPr lvl="0"/>
            <a:r>
              <a:rPr lang="en-US"/>
              <a:t>Image caption goes here. Lorem ipsum dolor sit </a:t>
            </a:r>
            <a:r>
              <a:rPr lang="en-US" err="1"/>
              <a:t>amet</a:t>
            </a:r>
            <a:r>
              <a:rPr lang="en-US"/>
              <a:t>.</a:t>
            </a:r>
          </a:p>
        </p:txBody>
      </p:sp>
    </p:spTree>
    <p:extLst>
      <p:ext uri="{BB962C8B-B14F-4D97-AF65-F5344CB8AC3E}">
        <p14:creationId xmlns:p14="http://schemas.microsoft.com/office/powerpoint/2010/main" val="5384473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3 Columns &amp; Photo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3231"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7930"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807" y="4004850"/>
            <a:ext cx="3684127" cy="1208085"/>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12192000"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807" y="397384"/>
            <a:ext cx="11612880" cy="600934"/>
          </a:xfrm>
        </p:spPr>
        <p:txBody>
          <a:bodyPr tIns="0" rIns="0" bIns="0">
            <a:spAutoFit/>
          </a:bodyPr>
          <a:lstStyle>
            <a:lvl1pPr>
              <a:defRPr sz="4400">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807" y="1478999"/>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7930" y="1478999"/>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3231" y="1478999"/>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487237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Photos and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5591"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143"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873" y="2768763"/>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32873" y="318112"/>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143" y="318112"/>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5591" y="318112"/>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21580"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6143"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862" y="5929057"/>
            <a:ext cx="3689683" cy="485518"/>
          </a:xfrm>
        </p:spPr>
        <p:txBody>
          <a:bodyPr wrap="square" anchor="t" anchorCtr="0">
            <a:spAutoFit/>
          </a:bodyPr>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862" y="3478406"/>
            <a:ext cx="3657599"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6143" y="3478406"/>
            <a:ext cx="378377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21580" y="3478406"/>
            <a:ext cx="3657600"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Tree>
    <p:extLst>
      <p:ext uri="{BB962C8B-B14F-4D97-AF65-F5344CB8AC3E}">
        <p14:creationId xmlns:p14="http://schemas.microsoft.com/office/powerpoint/2010/main" val="1266855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bg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9E91A12-D59B-4799-95CD-3A32AB13CFFF}"/>
              </a:ext>
            </a:extLst>
          </p:cNvPr>
          <p:cNvSpPr>
            <a:spLocks noGrp="1"/>
          </p:cNvSpPr>
          <p:nvPr>
            <p:ph type="body" sz="quarter" idx="14" hasCustomPrompt="1"/>
          </p:nvPr>
        </p:nvSpPr>
        <p:spPr>
          <a:xfrm>
            <a:off x="282101" y="53165"/>
            <a:ext cx="11612880" cy="5016758"/>
          </a:xfrm>
        </p:spPr>
        <p:txBody>
          <a:bodyPr>
            <a:spAutoFit/>
          </a:bodyPr>
          <a:lstStyle>
            <a:lvl1pPr marL="60325" indent="-60325">
              <a:lnSpc>
                <a:spcPts val="9600"/>
              </a:lnSpc>
              <a:buNone/>
              <a:defRPr sz="8000">
                <a:latin typeface="+mj-lt"/>
              </a:defRPr>
            </a:lvl1pPr>
          </a:lstStyle>
          <a:p>
            <a:pPr lvl="0"/>
            <a:r>
              <a:rPr lang="en-US"/>
              <a:t>Full page quote or sentence. Lorem ipsum dolor sit </a:t>
            </a:r>
            <a:r>
              <a:rPr lang="en-US" err="1"/>
              <a:t>amet</a:t>
            </a:r>
            <a:r>
              <a:rPr lang="en-US"/>
              <a:t>, </a:t>
            </a:r>
            <a:r>
              <a:rPr lang="en-US" err="1"/>
              <a:t>consectetur</a:t>
            </a:r>
            <a:r>
              <a:rPr lang="en-US"/>
              <a:t> </a:t>
            </a:r>
            <a:r>
              <a:rPr lang="en-US" err="1"/>
              <a:t>ddipiscing</a:t>
            </a:r>
            <a:r>
              <a:rPr lang="en-US"/>
              <a:t> ipsum </a:t>
            </a:r>
            <a:r>
              <a:rPr lang="en-US" err="1"/>
              <a:t>elit</a:t>
            </a:r>
            <a:r>
              <a:rPr lang="en-US"/>
              <a:t>.” </a:t>
            </a:r>
          </a:p>
        </p:txBody>
      </p:sp>
      <p:sp>
        <p:nvSpPr>
          <p:cNvPr id="13" name="Text Placeholder 3">
            <a:extLst>
              <a:ext uri="{FF2B5EF4-FFF2-40B4-BE49-F238E27FC236}">
                <a16:creationId xmlns:a16="http://schemas.microsoft.com/office/drawing/2014/main" id="{896D4DF3-D303-40E5-9BB4-C2887AD4CE25}"/>
              </a:ext>
            </a:extLst>
          </p:cNvPr>
          <p:cNvSpPr>
            <a:spLocks noGrp="1"/>
          </p:cNvSpPr>
          <p:nvPr>
            <p:ph type="body" sz="quarter" idx="24" hasCustomPrompt="1"/>
          </p:nvPr>
        </p:nvSpPr>
        <p:spPr>
          <a:xfrm>
            <a:off x="298808" y="6251212"/>
            <a:ext cx="11622024" cy="348557"/>
          </a:xfrm>
        </p:spPr>
        <p:txBody>
          <a:bodyPr>
            <a:spAutoFit/>
          </a:bodyPr>
          <a:lstStyle>
            <a:lvl1pPr marL="0" indent="0">
              <a:buNone/>
              <a:defRPr sz="1800"/>
            </a:lvl1pPr>
          </a:lstStyle>
          <a:p>
            <a:pPr lvl="0"/>
            <a:r>
              <a:rPr lang="en-US"/>
              <a:t>NAME, Title, Company</a:t>
            </a:r>
          </a:p>
        </p:txBody>
      </p:sp>
      <p:cxnSp>
        <p:nvCxnSpPr>
          <p:cNvPr id="10" name="Straight Connector 9">
            <a:extLst>
              <a:ext uri="{FF2B5EF4-FFF2-40B4-BE49-F238E27FC236}">
                <a16:creationId xmlns:a16="http://schemas.microsoft.com/office/drawing/2014/main" id="{3D93F98F-51FA-47B5-AD67-B3FA9D4D7C8D}"/>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3D30F9-CEC4-4A80-B319-8885901FCC68}"/>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C81095-FF9C-45F3-8DEB-4F0A3C4ADA5F}"/>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24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v with Blue Background">
    <p:bg>
      <p:bgPr>
        <a:solidFill>
          <a:schemeClr val="bg2"/>
        </a:solidFill>
        <a:effectLst/>
      </p:bgPr>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83" y="3803595"/>
            <a:ext cx="11612880" cy="396172"/>
          </a:xfrm>
          <a:ln>
            <a:noFill/>
          </a:ln>
        </p:spPr>
        <p:txBody>
          <a:bodyPr>
            <a:noAutofit/>
          </a:bodyPr>
          <a:lstStyle>
            <a:lvl1pPr marL="0" indent="0">
              <a:buNone/>
              <a:defRPr sz="2800">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3154"/>
            <a:ext cx="11612880" cy="2607601"/>
          </a:xfrm>
          <a:ln>
            <a:noFill/>
          </a:ln>
        </p:spPr>
        <p:txBody>
          <a:bodyPr anchor="t" anchorCtr="0"/>
          <a:lstStyle>
            <a:lvl1pPr marL="0" indent="0">
              <a:lnSpc>
                <a:spcPct val="95000"/>
              </a:lnSpc>
              <a:buNone/>
              <a:defRPr sz="8000">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82" y="4271729"/>
            <a:ext cx="11612880" cy="1265237"/>
          </a:xfrm>
        </p:spPr>
        <p:txBody>
          <a:bodyPr/>
          <a:lstStyle>
            <a:lvl1pPr marL="0" indent="0">
              <a:buNone/>
              <a:defRPr sz="2000">
                <a:solidFill>
                  <a:schemeClr val="tx1"/>
                </a:solidFill>
              </a:defRPr>
            </a:lvl1pPr>
          </a:lstStyle>
          <a:p>
            <a:pPr lvl="0"/>
            <a:r>
              <a:rPr lang="en-US"/>
              <a:t>Presenter Title</a:t>
            </a:r>
          </a:p>
        </p:txBody>
      </p:sp>
      <p:cxnSp>
        <p:nvCxnSpPr>
          <p:cNvPr id="8" name="Straight Connector 7">
            <a:extLst>
              <a:ext uri="{FF2B5EF4-FFF2-40B4-BE49-F238E27FC236}">
                <a16:creationId xmlns:a16="http://schemas.microsoft.com/office/drawing/2014/main" id="{36A27F0B-F6F9-46AE-8CE2-252D23EB6E34}"/>
              </a:ext>
            </a:extLst>
          </p:cNvPr>
          <p:cNvCxnSpPr>
            <a:cxnSpLocks/>
          </p:cNvCxnSpPr>
          <p:nvPr userDrawn="1"/>
        </p:nvCxnSpPr>
        <p:spPr bwMode="gray">
          <a:xfrm>
            <a:off x="0" y="127352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CCD550-7E89-4D4A-AD66-2A9ADEE3840E}"/>
              </a:ext>
            </a:extLst>
          </p:cNvPr>
          <p:cNvCxnSpPr>
            <a:cxnSpLocks/>
          </p:cNvCxnSpPr>
          <p:nvPr userDrawn="1"/>
        </p:nvCxnSpPr>
        <p:spPr bwMode="gray">
          <a:xfrm>
            <a:off x="0" y="247068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4BEA64-B42F-4C7B-9AB3-A805BD3744F6}"/>
              </a:ext>
            </a:extLst>
          </p:cNvPr>
          <p:cNvCxnSpPr>
            <a:cxnSpLocks/>
          </p:cNvCxnSpPr>
          <p:nvPr userDrawn="1"/>
        </p:nvCxnSpPr>
        <p:spPr bwMode="gray">
          <a:xfrm>
            <a:off x="0" y="3663212"/>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gray">
          <a:xfrm>
            <a:off x="285242" y="5862684"/>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3383161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Quote &amp; Photo">
    <p:bg>
      <p:bgPr>
        <a:solidFill>
          <a:srgbClr val="E6E6E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1156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F5E0FF3-EAED-4B67-B437-FE3B2979E5B1}"/>
              </a:ext>
            </a:extLst>
          </p:cNvPr>
          <p:cNvSpPr>
            <a:spLocks noGrp="1"/>
          </p:cNvSpPr>
          <p:nvPr>
            <p:ph type="title" hasCustomPrompt="1"/>
          </p:nvPr>
        </p:nvSpPr>
        <p:spPr>
          <a:xfrm>
            <a:off x="298808" y="271726"/>
            <a:ext cx="5542434" cy="2419893"/>
          </a:xfrm>
        </p:spPr>
        <p:txBody>
          <a:bodyPr anchor="t" anchorCtr="0">
            <a:spAutoFit/>
          </a:bodyPr>
          <a:lstStyle/>
          <a:p>
            <a:pPr marL="177800" indent="-177800"/>
            <a:r>
              <a:rPr lang="en-US"/>
              <a:t>“Type quote here and include quotation marks before and after text.”</a:t>
            </a:r>
          </a:p>
        </p:txBody>
      </p:sp>
      <p:cxnSp>
        <p:nvCxnSpPr>
          <p:cNvPr id="13" name="Straight Connector 12">
            <a:extLst>
              <a:ext uri="{FF2B5EF4-FFF2-40B4-BE49-F238E27FC236}">
                <a16:creationId xmlns:a16="http://schemas.microsoft.com/office/drawing/2014/main" id="{04AD888E-D9A4-0E4E-8B8C-50778FA440A5}"/>
              </a:ext>
            </a:extLst>
          </p:cNvPr>
          <p:cNvCxnSpPr>
            <a:cxnSpLocks/>
          </p:cNvCxnSpPr>
          <p:nvPr userDrawn="1"/>
        </p:nvCxnSpPr>
        <p:spPr>
          <a:xfrm>
            <a:off x="295102" y="6172200"/>
            <a:ext cx="54173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EA70641-5692-C941-914E-5EFCB15017AB}"/>
              </a:ext>
            </a:extLst>
          </p:cNvPr>
          <p:cNvSpPr>
            <a:spLocks noGrp="1"/>
          </p:cNvSpPr>
          <p:nvPr>
            <p:ph type="pic" sz="quarter" idx="23" hasCustomPrompt="1"/>
          </p:nvPr>
        </p:nvSpPr>
        <p:spPr>
          <a:xfrm>
            <a:off x="6096000" y="0"/>
            <a:ext cx="6096000"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9" name="Text Placeholder 3">
            <a:extLst>
              <a:ext uri="{FF2B5EF4-FFF2-40B4-BE49-F238E27FC236}">
                <a16:creationId xmlns:a16="http://schemas.microsoft.com/office/drawing/2014/main" id="{CEB07134-3C68-A24C-852D-70F78F1351E2}"/>
              </a:ext>
            </a:extLst>
          </p:cNvPr>
          <p:cNvSpPr>
            <a:spLocks noGrp="1"/>
          </p:cNvSpPr>
          <p:nvPr>
            <p:ph type="body" sz="quarter" idx="24" hasCustomPrompt="1"/>
          </p:nvPr>
        </p:nvSpPr>
        <p:spPr>
          <a:xfrm>
            <a:off x="276368" y="6251212"/>
            <a:ext cx="4916488" cy="348557"/>
          </a:xfrm>
        </p:spPr>
        <p:txBody>
          <a:bodyPr>
            <a:spAutoFit/>
          </a:bodyPr>
          <a:lstStyle>
            <a:lvl1pPr marL="0" indent="0">
              <a:buNone/>
              <a:defRPr sz="1800"/>
            </a:lvl1pPr>
          </a:lstStyle>
          <a:p>
            <a:pPr lvl="0"/>
            <a:r>
              <a:rPr lang="en-US"/>
              <a:t>Name, Title, Company</a:t>
            </a:r>
          </a:p>
        </p:txBody>
      </p:sp>
    </p:spTree>
    <p:extLst>
      <p:ext uri="{BB962C8B-B14F-4D97-AF65-F5344CB8AC3E}">
        <p14:creationId xmlns:p14="http://schemas.microsoft.com/office/powerpoint/2010/main" val="2459249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Quote &amp; Photo">
    <p:bg>
      <p:bgPr>
        <a:solidFill>
          <a:schemeClr val="bg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3803023"/>
            <a:ext cx="11612880" cy="2342949"/>
          </a:xfrm>
        </p:spPr>
        <p:txBody>
          <a:bodyPr>
            <a:spAutoFit/>
          </a:bodyPr>
          <a:lstStyle>
            <a:lvl1pPr marL="0" indent="0">
              <a:lnSpc>
                <a:spcPct val="125000"/>
              </a:lnSpc>
              <a:buNone/>
              <a:defRPr sz="6000">
                <a:latin typeface="+mj-lt"/>
              </a:defRPr>
            </a:lvl1pPr>
          </a:lstStyle>
          <a:p>
            <a:pPr lvl="0"/>
            <a:r>
              <a:rPr lang="en-US"/>
              <a:t>Long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92000" cy="3896360"/>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101" y="6249815"/>
            <a:ext cx="11612880" cy="348557"/>
          </a:xfrm>
        </p:spPr>
        <p:txBody>
          <a:bodyPr>
            <a:spAutoFit/>
          </a:bodyPr>
          <a:lstStyle>
            <a:lvl1pPr marL="0" indent="0">
              <a:buNone/>
              <a:defRPr sz="1800">
                <a:solidFill>
                  <a:schemeClr val="tx1"/>
                </a:solidFill>
              </a:defRPr>
            </a:lvl1pPr>
          </a:lstStyle>
          <a:p>
            <a:pPr lvl="0"/>
            <a:r>
              <a:rPr lang="en-US"/>
              <a:t>Small title would go here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8" y="5020144"/>
            <a:ext cx="12202408"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9605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97757"/>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3"/>
            <a:ext cx="11612880" cy="1215717"/>
          </a:xfrm>
        </p:spPr>
        <p:txBody>
          <a:bodyPr>
            <a:spAutoFit/>
          </a:bodyPr>
          <a:lstStyle>
            <a:lvl1pPr marL="0" indent="0">
              <a:lnSpc>
                <a:spcPct val="90000"/>
              </a:lnSpc>
              <a:buNone/>
              <a:defRPr sz="4000">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2"/>
            <a:ext cx="11612880" cy="291618"/>
          </a:xfrm>
        </p:spPr>
        <p:txBody>
          <a:bodyPr>
            <a:spAutoFit/>
          </a:bodyPr>
          <a:lstStyle>
            <a:lvl1pPr marL="0" indent="0">
              <a:buNone/>
              <a:defRPr sz="1400">
                <a:solidFill>
                  <a:schemeClr val="bg1"/>
                </a:solidFill>
              </a:defRPr>
            </a:lvl1pPr>
          </a:lstStyle>
          <a:p>
            <a:pPr lvl="0"/>
            <a:r>
              <a:rPr lang="en-US"/>
              <a:t>Small title would go here</a:t>
            </a:r>
          </a:p>
        </p:txBody>
      </p:sp>
    </p:spTree>
    <p:extLst>
      <p:ext uri="{BB962C8B-B14F-4D97-AF65-F5344CB8AC3E}">
        <p14:creationId xmlns:p14="http://schemas.microsoft.com/office/powerpoint/2010/main" val="40572505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92000" cy="6857999"/>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101" y="4111343"/>
            <a:ext cx="11612880" cy="1215717"/>
          </a:xfrm>
        </p:spPr>
        <p:txBody>
          <a:bodyPr>
            <a:spAutoFit/>
          </a:bodyPr>
          <a:lstStyle>
            <a:lvl1pPr marL="0" indent="0">
              <a:lnSpc>
                <a:spcPct val="90000"/>
              </a:lnSpc>
              <a:buNone/>
              <a:defRPr sz="4000">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253" y="6251212"/>
            <a:ext cx="11612880" cy="291618"/>
          </a:xfrm>
        </p:spPr>
        <p:txBody>
          <a:bodyPr>
            <a:spAutoFit/>
          </a:bodyPr>
          <a:lstStyle>
            <a:lvl1pPr marL="0" indent="0">
              <a:buNone/>
              <a:defRPr sz="1400">
                <a:solidFill>
                  <a:schemeClr val="tx1"/>
                </a:solidFill>
              </a:defRPr>
            </a:lvl1pPr>
          </a:lstStyle>
          <a:p>
            <a:pPr lvl="0"/>
            <a:r>
              <a:rPr lang="en-US"/>
              <a:t>Small title would go here</a:t>
            </a:r>
          </a:p>
        </p:txBody>
      </p:sp>
    </p:spTree>
    <p:extLst>
      <p:ext uri="{BB962C8B-B14F-4D97-AF65-F5344CB8AC3E}">
        <p14:creationId xmlns:p14="http://schemas.microsoft.com/office/powerpoint/2010/main" val="34862779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92000" cy="6858000"/>
          </a:xfrm>
          <a:solidFill>
            <a:schemeClr val="bg1">
              <a:lumMod val="75000"/>
            </a:schemeClr>
          </a:solidFill>
        </p:spPr>
        <p:txBody>
          <a:bodyPr bIns="2743200" anchor="ctr" anchorCtr="0"/>
          <a:lstStyle>
            <a:lvl1pPr marL="0" indent="0" algn="ctr">
              <a:buNone/>
              <a:defRPr sz="1400"/>
            </a:lvl1pPr>
          </a:lstStyle>
          <a:p>
            <a:r>
              <a:rPr lang="en-US"/>
              <a:t>Click to Add Photo</a:t>
            </a:r>
          </a:p>
        </p:txBody>
      </p:sp>
    </p:spTree>
    <p:extLst>
      <p:ext uri="{BB962C8B-B14F-4D97-AF65-F5344CB8AC3E}">
        <p14:creationId xmlns:p14="http://schemas.microsoft.com/office/powerpoint/2010/main" val="7011177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319" y="1310878"/>
            <a:ext cx="10393362" cy="3626644"/>
          </a:xfrm>
        </p:spPr>
        <p:txBody>
          <a:bodyPr anchor="t" anchorCtr="0"/>
          <a:lstStyle>
            <a:lvl1pPr marL="0" indent="0" algn="ctr">
              <a:buNone/>
              <a:defRPr sz="30000">
                <a:solidFill>
                  <a:schemeClr val="tx1"/>
                </a:solidFill>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305" y="5343525"/>
            <a:ext cx="10455442" cy="1270000"/>
          </a:xfrm>
        </p:spPr>
        <p:txBody>
          <a:bodyPr/>
          <a:lstStyle>
            <a:lvl1pPr marL="0" indent="0" algn="ctr">
              <a:buNone/>
              <a:defRPr sz="2800">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17" y="4953000"/>
            <a:ext cx="122218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8935298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with Dark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116032"/>
            <a:ext cx="11612880" cy="3114060"/>
          </a:xfrm>
          <a:ln>
            <a:noFill/>
          </a:ln>
        </p:spPr>
        <p:txBody>
          <a:bodyPr/>
          <a:lstStyle>
            <a:lvl1pPr marL="0" indent="0">
              <a:lnSpc>
                <a:spcPct val="95000"/>
              </a:lnSpc>
              <a:buNone/>
              <a:defRPr sz="8000">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2652931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with Light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92000" cy="6858000"/>
          </a:xfrm>
          <a:solidFill>
            <a:schemeClr val="bg1">
              <a:lumMod val="65000"/>
            </a:schemeClr>
          </a:solidFill>
        </p:spPr>
        <p:txBody>
          <a:bodyPr/>
          <a:lstStyle>
            <a:lvl1pPr marL="0" indent="0">
              <a:buNone/>
              <a:defRPr sz="1600">
                <a:solidFill>
                  <a:schemeClr val="bg1"/>
                </a:solidFill>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18485621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116032"/>
            <a:ext cx="11612880" cy="3114060"/>
          </a:xfrm>
          <a:ln>
            <a:noFill/>
          </a:ln>
        </p:spPr>
        <p:txBody>
          <a:bodyPr/>
          <a:lstStyle>
            <a:lvl1pPr marL="0" indent="0">
              <a:lnSpc>
                <a:spcPct val="95000"/>
              </a:lnSpc>
              <a:buNone/>
              <a:defRPr sz="8000">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242" y="5862684"/>
            <a:ext cx="722492"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956539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bg2"/>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5617" y="1602475"/>
            <a:ext cx="364614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3550598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3006309"/>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74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gray">
          <a:xfrm>
            <a:off x="11386100" y="4808020"/>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3191092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90B45F38-CFD5-466C-BE58-79F2F44D79E6}"/>
              </a:ext>
            </a:extLst>
          </p:cNvPr>
          <p:cNvSpPr>
            <a:spLocks noGrp="1"/>
          </p:cNvSpPr>
          <p:nvPr>
            <p:ph type="sldNum" sz="quarter" idx="12"/>
          </p:nvPr>
        </p:nvSpPr>
        <p:spPr>
          <a:xfrm>
            <a:off x="298450" y="6457053"/>
            <a:ext cx="252409"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4396370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2" name="Title 1"/>
          <p:cNvSpPr>
            <a:spLocks noGrp="1"/>
          </p:cNvSpPr>
          <p:nvPr>
            <p:ph type="ctrTitle"/>
          </p:nvPr>
        </p:nvSpPr>
        <p:spPr>
          <a:xfrm>
            <a:off x="944665" y="1274474"/>
            <a:ext cx="9220098" cy="4309053"/>
          </a:xfrm>
        </p:spPr>
        <p:txBody>
          <a:bodyPr lIns="90000" tIns="45720" rIns="91440" bIns="45720" anchor="ctr">
            <a:noAutofit/>
          </a:bodyPr>
          <a:lstStyle>
            <a:lvl1pPr algn="l">
              <a:lnSpc>
                <a:spcPct val="100000"/>
              </a:lnSpc>
              <a:defRPr sz="5400">
                <a:solidFill>
                  <a:schemeClr val="tx1"/>
                </a:solidFill>
              </a:defRPr>
            </a:lvl1pPr>
          </a:lstStyle>
          <a:p>
            <a:r>
              <a:rPr lang="en-US" dirty="0"/>
              <a:t>Click to edit Master title style</a:t>
            </a:r>
          </a:p>
        </p:txBody>
      </p:sp>
      <p:sp>
        <p:nvSpPr>
          <p:cNvPr id="5" name="Footer Placeholder 4"/>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12" name="Text Placeholder 11">
            <a:extLst>
              <a:ext uri="{FF2B5EF4-FFF2-40B4-BE49-F238E27FC236}">
                <a16:creationId xmlns:a16="http://schemas.microsoft.com/office/drawing/2014/main" id="{C6FBC030-7547-D6BF-8EBD-57B72AEB38B7}"/>
              </a:ext>
            </a:extLst>
          </p:cNvPr>
          <p:cNvSpPr>
            <a:spLocks noGrp="1"/>
          </p:cNvSpPr>
          <p:nvPr>
            <p:ph type="body" sz="quarter" idx="12"/>
          </p:nvPr>
        </p:nvSpPr>
        <p:spPr>
          <a:xfrm>
            <a:off x="944665" y="359410"/>
            <a:ext cx="4800600" cy="522000"/>
          </a:xfrm>
        </p:spPr>
        <p:txBody>
          <a:bodyPr anchor="t">
            <a:noAutofit/>
          </a:bodyPr>
          <a:lstStyle>
            <a:lvl1pPr>
              <a:lnSpc>
                <a:spcPct val="100000"/>
              </a:lnSpc>
              <a:defRPr sz="1800" b="1">
                <a:solidFill>
                  <a:schemeClr val="tx1"/>
                </a:solidFill>
              </a:defRPr>
            </a:lvl1pPr>
          </a:lstStyle>
          <a:p>
            <a:pPr lvl="0"/>
            <a:r>
              <a:rPr lang="en-US" dirty="0"/>
              <a:t>Click to edit Master text styles</a:t>
            </a:r>
          </a:p>
        </p:txBody>
      </p:sp>
      <p:sp>
        <p:nvSpPr>
          <p:cNvPr id="4" name="Text Placeholder 11">
            <a:extLst>
              <a:ext uri="{FF2B5EF4-FFF2-40B4-BE49-F238E27FC236}">
                <a16:creationId xmlns:a16="http://schemas.microsoft.com/office/drawing/2014/main" id="{34330011-D9C9-DF0F-22AC-66443473007A}"/>
              </a:ext>
            </a:extLst>
          </p:cNvPr>
          <p:cNvSpPr>
            <a:spLocks noGrp="1"/>
          </p:cNvSpPr>
          <p:nvPr>
            <p:ph type="body" sz="quarter" idx="13"/>
          </p:nvPr>
        </p:nvSpPr>
        <p:spPr>
          <a:xfrm>
            <a:off x="944665" y="5981701"/>
            <a:ext cx="4800600" cy="522000"/>
          </a:xfrm>
        </p:spPr>
        <p:txBody>
          <a:bodyPr anchor="b">
            <a:noAutofit/>
          </a:bodyPr>
          <a:lstStyle>
            <a:lvl1pPr>
              <a:lnSpc>
                <a:spcPct val="100000"/>
              </a:lnSpc>
              <a:defRPr sz="1800" b="1">
                <a:solidFill>
                  <a:schemeClr val="tx1"/>
                </a:solidFill>
              </a:defRPr>
            </a:lvl1pPr>
          </a:lstStyle>
          <a:p>
            <a:pPr lvl="0"/>
            <a:r>
              <a:rPr lang="en-US" dirty="0"/>
              <a:t>Click to edit Master text styles</a:t>
            </a:r>
          </a:p>
        </p:txBody>
      </p:sp>
      <p:sp>
        <p:nvSpPr>
          <p:cNvPr id="6" name="Slide Number Placeholder 3">
            <a:extLst>
              <a:ext uri="{FF2B5EF4-FFF2-40B4-BE49-F238E27FC236}">
                <a16:creationId xmlns:a16="http://schemas.microsoft.com/office/drawing/2014/main" id="{40748EFA-DE3C-5CB4-BDB1-4848A83A9BFB}"/>
              </a:ext>
            </a:extLst>
          </p:cNvPr>
          <p:cNvSpPr>
            <a:spLocks noGrp="1"/>
          </p:cNvSpPr>
          <p:nvPr>
            <p:ph type="sldNum" sz="quarter" idx="14"/>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Tree>
    <p:extLst>
      <p:ext uri="{BB962C8B-B14F-4D97-AF65-F5344CB8AC3E}">
        <p14:creationId xmlns:p14="http://schemas.microsoft.com/office/powerpoint/2010/main" val="152928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01V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6" name="Slide Number Placeholder 3">
            <a:extLst>
              <a:ext uri="{FF2B5EF4-FFF2-40B4-BE49-F238E27FC236}">
                <a16:creationId xmlns:a16="http://schemas.microsoft.com/office/drawing/2014/main" id="{40748EFA-DE3C-5CB4-BDB1-4848A83A9BFB}"/>
              </a:ext>
            </a:extLst>
          </p:cNvPr>
          <p:cNvSpPr>
            <a:spLocks noGrp="1"/>
          </p:cNvSpPr>
          <p:nvPr>
            <p:ph type="sldNum" sz="quarter" idx="14"/>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7" name="Title 1">
            <a:extLst>
              <a:ext uri="{FF2B5EF4-FFF2-40B4-BE49-F238E27FC236}">
                <a16:creationId xmlns:a16="http://schemas.microsoft.com/office/drawing/2014/main" id="{D7FA2DAE-D1BD-2597-E500-AC42B3699BEB}"/>
              </a:ext>
            </a:extLst>
          </p:cNvPr>
          <p:cNvSpPr>
            <a:spLocks noGrp="1"/>
          </p:cNvSpPr>
          <p:nvPr>
            <p:ph type="ctrTitle"/>
          </p:nvPr>
        </p:nvSpPr>
        <p:spPr>
          <a:xfrm>
            <a:off x="944665" y="1274474"/>
            <a:ext cx="6180032" cy="4309053"/>
          </a:xfrm>
        </p:spPr>
        <p:txBody>
          <a:bodyPr lIns="90000" tIns="45720" rIns="91440" bIns="45720" anchor="ctr">
            <a:noAutofit/>
          </a:bodyPr>
          <a:lstStyle>
            <a:lvl1pPr algn="l">
              <a:lnSpc>
                <a:spcPct val="100000"/>
              </a:lnSpc>
              <a:defRPr sz="5400">
                <a:solidFill>
                  <a:schemeClr val="tx1"/>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F3A90E62-319E-5DD6-CEEA-238EB0982B0E}"/>
              </a:ext>
            </a:extLst>
          </p:cNvPr>
          <p:cNvSpPr>
            <a:spLocks noGrp="1"/>
          </p:cNvSpPr>
          <p:nvPr>
            <p:ph type="body" sz="quarter" idx="12"/>
          </p:nvPr>
        </p:nvSpPr>
        <p:spPr>
          <a:xfrm>
            <a:off x="944664" y="621773"/>
            <a:ext cx="6180031" cy="522000"/>
          </a:xfrm>
        </p:spPr>
        <p:txBody>
          <a:bodyPr anchor="b">
            <a:noAutofit/>
          </a:bodyPr>
          <a:lstStyle>
            <a:lvl1pPr>
              <a:lnSpc>
                <a:spcPct val="100000"/>
              </a:lnSpc>
              <a:defRPr sz="1800" b="1">
                <a:solidFill>
                  <a:schemeClr val="tx1"/>
                </a:solidFill>
              </a:defRPr>
            </a:lvl1pPr>
          </a:lstStyle>
          <a:p>
            <a:pPr lvl="0"/>
            <a:r>
              <a:rPr lang="en-US" dirty="0"/>
              <a:t>Click to edit Master text styles</a:t>
            </a:r>
          </a:p>
        </p:txBody>
      </p:sp>
      <p:sp>
        <p:nvSpPr>
          <p:cNvPr id="9" name="Text Placeholder 11">
            <a:extLst>
              <a:ext uri="{FF2B5EF4-FFF2-40B4-BE49-F238E27FC236}">
                <a16:creationId xmlns:a16="http://schemas.microsoft.com/office/drawing/2014/main" id="{ECCFF322-337B-7F9A-AE08-A2B00416053E}"/>
              </a:ext>
            </a:extLst>
          </p:cNvPr>
          <p:cNvSpPr>
            <a:spLocks noGrp="1"/>
          </p:cNvSpPr>
          <p:nvPr>
            <p:ph type="body" sz="quarter" idx="13"/>
          </p:nvPr>
        </p:nvSpPr>
        <p:spPr>
          <a:xfrm>
            <a:off x="944664" y="5714228"/>
            <a:ext cx="6180032" cy="522000"/>
          </a:xfrm>
        </p:spPr>
        <p:txBody>
          <a:bodyPr anchor="t">
            <a:noAutofit/>
          </a:bodyPr>
          <a:lstStyle>
            <a:lvl1pPr>
              <a:lnSpc>
                <a:spcPct val="100000"/>
              </a:lnSpc>
              <a:defRPr sz="1800" b="1">
                <a:solidFill>
                  <a:schemeClr val="tx1"/>
                </a:solidFill>
              </a:defRPr>
            </a:lvl1pPr>
          </a:lstStyle>
          <a:p>
            <a:pPr lvl="0"/>
            <a:r>
              <a:rPr lang="en-US" dirty="0"/>
              <a:t>Click to edit Master text styles</a:t>
            </a:r>
          </a:p>
        </p:txBody>
      </p:sp>
      <p:sp>
        <p:nvSpPr>
          <p:cNvPr id="10" name="Picture Placeholder 5">
            <a:extLst>
              <a:ext uri="{FF2B5EF4-FFF2-40B4-BE49-F238E27FC236}">
                <a16:creationId xmlns:a16="http://schemas.microsoft.com/office/drawing/2014/main" id="{5E1B1CC1-E877-55CD-033A-E47EFBCB384C}"/>
              </a:ext>
            </a:extLst>
          </p:cNvPr>
          <p:cNvSpPr>
            <a:spLocks noGrp="1"/>
          </p:cNvSpPr>
          <p:nvPr>
            <p:ph type="pic" sz="quarter" idx="15"/>
          </p:nvPr>
        </p:nvSpPr>
        <p:spPr>
          <a:xfrm>
            <a:off x="8148638" y="620713"/>
            <a:ext cx="3404235" cy="5619962"/>
          </a:xfrm>
        </p:spPr>
        <p:txBody>
          <a:bodyPr/>
          <a:lstStyle>
            <a:lvl1pPr>
              <a:defRPr>
                <a:solidFill>
                  <a:schemeClr val="tx1"/>
                </a:solidFill>
              </a:defRPr>
            </a:lvl1pPr>
          </a:lstStyle>
          <a:p>
            <a:endParaRPr lang="en-ID" dirty="0"/>
          </a:p>
        </p:txBody>
      </p:sp>
    </p:spTree>
    <p:extLst>
      <p:ext uri="{BB962C8B-B14F-4D97-AF65-F5344CB8AC3E}">
        <p14:creationId xmlns:p14="http://schemas.microsoft.com/office/powerpoint/2010/main" val="1584957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01V3">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6" name="Slide Number Placeholder 3">
            <a:extLst>
              <a:ext uri="{FF2B5EF4-FFF2-40B4-BE49-F238E27FC236}">
                <a16:creationId xmlns:a16="http://schemas.microsoft.com/office/drawing/2014/main" id="{40748EFA-DE3C-5CB4-BDB1-4848A83A9BFB}"/>
              </a:ext>
            </a:extLst>
          </p:cNvPr>
          <p:cNvSpPr>
            <a:spLocks noGrp="1"/>
          </p:cNvSpPr>
          <p:nvPr>
            <p:ph type="sldNum" sz="quarter" idx="14"/>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2" name="Rectangle: Rounded Corners 4">
            <a:extLst>
              <a:ext uri="{FF2B5EF4-FFF2-40B4-BE49-F238E27FC236}">
                <a16:creationId xmlns:a16="http://schemas.microsoft.com/office/drawing/2014/main" id="{E90DD7B0-CEF7-7BB7-D565-516341FB4719}"/>
              </a:ext>
            </a:extLst>
          </p:cNvPr>
          <p:cNvSpPr/>
          <p:nvPr userDrawn="1"/>
        </p:nvSpPr>
        <p:spPr>
          <a:xfrm rot="16200000">
            <a:off x="4413805" y="-2194669"/>
            <a:ext cx="4309056" cy="11247335"/>
          </a:xfrm>
          <a:prstGeom prst="round2SameRect">
            <a:avLst>
              <a:gd name="adj1" fmla="val 3108"/>
              <a:gd name="adj2" fmla="val 0"/>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sz="1200" dirty="0">
              <a:solidFill>
                <a:schemeClr val="tx1"/>
              </a:solidFill>
            </a:endParaRPr>
          </a:p>
        </p:txBody>
      </p:sp>
      <p:sp>
        <p:nvSpPr>
          <p:cNvPr id="4" name="Title 1">
            <a:extLst>
              <a:ext uri="{FF2B5EF4-FFF2-40B4-BE49-F238E27FC236}">
                <a16:creationId xmlns:a16="http://schemas.microsoft.com/office/drawing/2014/main" id="{E51EEAB8-1AEF-1BED-7DDD-6301E162E2DA}"/>
              </a:ext>
            </a:extLst>
          </p:cNvPr>
          <p:cNvSpPr>
            <a:spLocks noGrp="1"/>
          </p:cNvSpPr>
          <p:nvPr>
            <p:ph type="ctrTitle"/>
          </p:nvPr>
        </p:nvSpPr>
        <p:spPr>
          <a:xfrm>
            <a:off x="1232003" y="1552576"/>
            <a:ext cx="10048772" cy="3752850"/>
          </a:xfrm>
        </p:spPr>
        <p:txBody>
          <a:bodyPr lIns="90000" tIns="45720" rIns="91440" bIns="45720" anchor="ctr">
            <a:noAutofit/>
          </a:bodyPr>
          <a:lstStyle>
            <a:lvl1pPr algn="l">
              <a:lnSpc>
                <a:spcPct val="100000"/>
              </a:lnSpc>
              <a:defRPr sz="5400">
                <a:solidFill>
                  <a:schemeClr val="tx1"/>
                </a:solidFill>
              </a:defRPr>
            </a:lvl1pPr>
          </a:lstStyle>
          <a:p>
            <a:r>
              <a:rPr lang="en-US" dirty="0"/>
              <a:t>Click to edit Master title style</a:t>
            </a:r>
          </a:p>
        </p:txBody>
      </p:sp>
      <p:sp>
        <p:nvSpPr>
          <p:cNvPr id="11" name="Text Placeholder 11">
            <a:extLst>
              <a:ext uri="{FF2B5EF4-FFF2-40B4-BE49-F238E27FC236}">
                <a16:creationId xmlns:a16="http://schemas.microsoft.com/office/drawing/2014/main" id="{5BEF2E24-1FCA-03A7-8847-670CAEE74A73}"/>
              </a:ext>
            </a:extLst>
          </p:cNvPr>
          <p:cNvSpPr>
            <a:spLocks noGrp="1"/>
          </p:cNvSpPr>
          <p:nvPr>
            <p:ph type="body" sz="quarter" idx="12"/>
          </p:nvPr>
        </p:nvSpPr>
        <p:spPr>
          <a:xfrm>
            <a:off x="1232002" y="621773"/>
            <a:ext cx="10048770" cy="522000"/>
          </a:xfrm>
        </p:spPr>
        <p:txBody>
          <a:bodyPr anchor="b">
            <a:noAutofit/>
          </a:bodyPr>
          <a:lstStyle>
            <a:lvl1pPr algn="l">
              <a:lnSpc>
                <a:spcPct val="100000"/>
              </a:lnSpc>
              <a:defRPr sz="1800" b="1">
                <a:solidFill>
                  <a:schemeClr val="tx1"/>
                </a:solidFill>
              </a:defRPr>
            </a:lvl1pPr>
          </a:lstStyle>
          <a:p>
            <a:pPr lvl="0"/>
            <a:r>
              <a:rPr lang="en-US" dirty="0"/>
              <a:t>Click to edit Master text styles</a:t>
            </a:r>
          </a:p>
        </p:txBody>
      </p:sp>
      <p:sp>
        <p:nvSpPr>
          <p:cNvPr id="12" name="Text Placeholder 11">
            <a:extLst>
              <a:ext uri="{FF2B5EF4-FFF2-40B4-BE49-F238E27FC236}">
                <a16:creationId xmlns:a16="http://schemas.microsoft.com/office/drawing/2014/main" id="{9442DC9B-EAD8-0048-B4A7-5494DF856CED}"/>
              </a:ext>
            </a:extLst>
          </p:cNvPr>
          <p:cNvSpPr>
            <a:spLocks noGrp="1"/>
          </p:cNvSpPr>
          <p:nvPr>
            <p:ph type="body" sz="quarter" idx="13"/>
          </p:nvPr>
        </p:nvSpPr>
        <p:spPr>
          <a:xfrm>
            <a:off x="1232002" y="5714228"/>
            <a:ext cx="10048772" cy="522000"/>
          </a:xfrm>
        </p:spPr>
        <p:txBody>
          <a:bodyPr anchor="t">
            <a:noAutofit/>
          </a:bodyPr>
          <a:lstStyle>
            <a:lvl1pPr algn="l">
              <a:lnSpc>
                <a:spcPct val="100000"/>
              </a:lnSpc>
              <a:defRPr sz="1800" b="1">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941725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2" name="Title 1"/>
          <p:cNvSpPr>
            <a:spLocks noGrp="1"/>
          </p:cNvSpPr>
          <p:nvPr>
            <p:ph type="ctrTitle"/>
          </p:nvPr>
        </p:nvSpPr>
        <p:spPr>
          <a:xfrm>
            <a:off x="944665" y="1215814"/>
            <a:ext cx="9220098" cy="2543386"/>
          </a:xfrm>
        </p:spPr>
        <p:txBody>
          <a:bodyPr lIns="90000" tIns="45720" rIns="91440" bIns="45720" anchor="b">
            <a:noAutofit/>
          </a:bodyPr>
          <a:lstStyle>
            <a:lvl1pPr algn="l">
              <a:lnSpc>
                <a:spcPct val="100000"/>
              </a:lnSpc>
              <a:defRPr sz="4400">
                <a:solidFill>
                  <a:schemeClr val="tx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C6FBC030-7547-D6BF-8EBD-57B72AEB38B7}"/>
              </a:ext>
            </a:extLst>
          </p:cNvPr>
          <p:cNvSpPr>
            <a:spLocks noGrp="1"/>
          </p:cNvSpPr>
          <p:nvPr>
            <p:ph type="body" sz="quarter" idx="12"/>
          </p:nvPr>
        </p:nvSpPr>
        <p:spPr>
          <a:xfrm>
            <a:off x="944665" y="359410"/>
            <a:ext cx="4800600" cy="522000"/>
          </a:xfrm>
        </p:spPr>
        <p:txBody>
          <a:bodyPr anchor="t">
            <a:noAutofit/>
          </a:bodyPr>
          <a:lstStyle>
            <a:lvl1pPr>
              <a:defRPr sz="1200" b="1">
                <a:solidFill>
                  <a:schemeClr val="tx1"/>
                </a:solidFill>
              </a:defRPr>
            </a:lvl1pPr>
          </a:lstStyle>
          <a:p>
            <a:pPr lvl="0"/>
            <a:r>
              <a:rPr lang="en-US" dirty="0"/>
              <a:t>Click to edit Master text styles</a:t>
            </a:r>
          </a:p>
        </p:txBody>
      </p:sp>
      <p:sp>
        <p:nvSpPr>
          <p:cNvPr id="4" name="Text Placeholder 11">
            <a:extLst>
              <a:ext uri="{FF2B5EF4-FFF2-40B4-BE49-F238E27FC236}">
                <a16:creationId xmlns:a16="http://schemas.microsoft.com/office/drawing/2014/main" id="{34330011-D9C9-DF0F-22AC-66443473007A}"/>
              </a:ext>
            </a:extLst>
          </p:cNvPr>
          <p:cNvSpPr>
            <a:spLocks noGrp="1"/>
          </p:cNvSpPr>
          <p:nvPr>
            <p:ph type="body" sz="quarter" idx="13"/>
          </p:nvPr>
        </p:nvSpPr>
        <p:spPr>
          <a:xfrm>
            <a:off x="944665" y="5981701"/>
            <a:ext cx="4800600" cy="522000"/>
          </a:xfrm>
        </p:spPr>
        <p:txBody>
          <a:bodyPr anchor="b">
            <a:noAutofit/>
          </a:bodyPr>
          <a:lstStyle>
            <a:lvl1pPr>
              <a:defRPr sz="1200" b="1">
                <a:solidFill>
                  <a:schemeClr val="tx1"/>
                </a:solidFill>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970C1AC0-39F4-7FA6-6D4A-51DE6B972406}"/>
              </a:ext>
            </a:extLst>
          </p:cNvPr>
          <p:cNvSpPr>
            <a:spLocks noGrp="1"/>
          </p:cNvSpPr>
          <p:nvPr>
            <p:ph type="body" sz="quarter" idx="15"/>
          </p:nvPr>
        </p:nvSpPr>
        <p:spPr>
          <a:xfrm>
            <a:off x="944666" y="3867201"/>
            <a:ext cx="9220097" cy="1558239"/>
          </a:xfrm>
        </p:spPr>
        <p:txBody>
          <a:bodyPr>
            <a:noAutofit/>
          </a:bodyPr>
          <a:lstStyle>
            <a:lvl1pPr>
              <a:lnSpc>
                <a:spcPct val="150000"/>
              </a:lnSpc>
              <a:defRPr sz="18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8" name="Slide Number Placeholder 3">
            <a:extLst>
              <a:ext uri="{FF2B5EF4-FFF2-40B4-BE49-F238E27FC236}">
                <a16:creationId xmlns:a16="http://schemas.microsoft.com/office/drawing/2014/main" id="{10005B8B-8E06-7D90-12A9-58F35A83B4D0}"/>
              </a:ext>
            </a:extLst>
          </p:cNvPr>
          <p:cNvSpPr>
            <a:spLocks noGrp="1"/>
          </p:cNvSpPr>
          <p:nvPr>
            <p:ph type="sldNum" sz="quarter" idx="16"/>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Footer Placeholder 4">
            <a:extLst>
              <a:ext uri="{FF2B5EF4-FFF2-40B4-BE49-F238E27FC236}">
                <a16:creationId xmlns:a16="http://schemas.microsoft.com/office/drawing/2014/main" id="{F84DACDA-80A1-3110-899E-6B2DDEAD73DE}"/>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6257101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S02V2">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10005B8B-8E06-7D90-12A9-58F35A83B4D0}"/>
              </a:ext>
            </a:extLst>
          </p:cNvPr>
          <p:cNvSpPr>
            <a:spLocks noGrp="1"/>
          </p:cNvSpPr>
          <p:nvPr>
            <p:ph type="sldNum" sz="quarter" idx="16"/>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Footer Placeholder 4">
            <a:extLst>
              <a:ext uri="{FF2B5EF4-FFF2-40B4-BE49-F238E27FC236}">
                <a16:creationId xmlns:a16="http://schemas.microsoft.com/office/drawing/2014/main" id="{F84DACDA-80A1-3110-899E-6B2DDEAD73DE}"/>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14" name="Title 1">
            <a:extLst>
              <a:ext uri="{FF2B5EF4-FFF2-40B4-BE49-F238E27FC236}">
                <a16:creationId xmlns:a16="http://schemas.microsoft.com/office/drawing/2014/main" id="{40CE5567-0422-B7E9-0648-EA9CBEB1585F}"/>
              </a:ext>
            </a:extLst>
          </p:cNvPr>
          <p:cNvSpPr>
            <a:spLocks noGrp="1"/>
          </p:cNvSpPr>
          <p:nvPr>
            <p:ph type="ctrTitle"/>
          </p:nvPr>
        </p:nvSpPr>
        <p:spPr>
          <a:xfrm>
            <a:off x="6095999" y="1079457"/>
            <a:ext cx="5472113" cy="2543386"/>
          </a:xfrm>
        </p:spPr>
        <p:txBody>
          <a:bodyPr lIns="90000" tIns="45720" rIns="91440" bIns="45720" anchor="b">
            <a:noAutofit/>
          </a:bodyPr>
          <a:lstStyle>
            <a:lvl1pPr algn="l">
              <a:lnSpc>
                <a:spcPct val="100000"/>
              </a:lnSpc>
              <a:defRPr sz="4400">
                <a:solidFill>
                  <a:schemeClr val="tx1"/>
                </a:solidFill>
              </a:defRPr>
            </a:lvl1pPr>
          </a:lstStyle>
          <a:p>
            <a:r>
              <a:rPr lang="en-US" dirty="0"/>
              <a:t>Click to edit Master title style</a:t>
            </a:r>
          </a:p>
        </p:txBody>
      </p:sp>
      <p:sp>
        <p:nvSpPr>
          <p:cNvPr id="15" name="Text Placeholder 11">
            <a:extLst>
              <a:ext uri="{FF2B5EF4-FFF2-40B4-BE49-F238E27FC236}">
                <a16:creationId xmlns:a16="http://schemas.microsoft.com/office/drawing/2014/main" id="{13320ADD-D05D-143D-144B-4502440A429D}"/>
              </a:ext>
            </a:extLst>
          </p:cNvPr>
          <p:cNvSpPr>
            <a:spLocks noGrp="1"/>
          </p:cNvSpPr>
          <p:nvPr>
            <p:ph type="body" sz="quarter" idx="12"/>
          </p:nvPr>
        </p:nvSpPr>
        <p:spPr>
          <a:xfrm>
            <a:off x="944665" y="359410"/>
            <a:ext cx="4800600" cy="522000"/>
          </a:xfrm>
        </p:spPr>
        <p:txBody>
          <a:bodyPr anchor="t">
            <a:noAutofit/>
          </a:bodyPr>
          <a:lstStyle>
            <a:lvl1pPr>
              <a:defRPr sz="1200" b="1">
                <a:solidFill>
                  <a:schemeClr val="tx1"/>
                </a:solidFill>
              </a:defRPr>
            </a:lvl1pPr>
          </a:lstStyle>
          <a:p>
            <a:pPr lvl="0"/>
            <a:r>
              <a:rPr lang="en-US" dirty="0"/>
              <a:t>Click to edit Master text styles</a:t>
            </a:r>
          </a:p>
        </p:txBody>
      </p:sp>
      <p:sp>
        <p:nvSpPr>
          <p:cNvPr id="16" name="Text Placeholder 11">
            <a:extLst>
              <a:ext uri="{FF2B5EF4-FFF2-40B4-BE49-F238E27FC236}">
                <a16:creationId xmlns:a16="http://schemas.microsoft.com/office/drawing/2014/main" id="{2ACD9772-FAB0-7395-4A30-056F4FE99D00}"/>
              </a:ext>
            </a:extLst>
          </p:cNvPr>
          <p:cNvSpPr>
            <a:spLocks noGrp="1"/>
          </p:cNvSpPr>
          <p:nvPr>
            <p:ph type="body" sz="quarter" idx="13"/>
          </p:nvPr>
        </p:nvSpPr>
        <p:spPr>
          <a:xfrm>
            <a:off x="944665" y="5981701"/>
            <a:ext cx="4800600" cy="522000"/>
          </a:xfrm>
        </p:spPr>
        <p:txBody>
          <a:bodyPr anchor="b">
            <a:noAutofit/>
          </a:bodyPr>
          <a:lstStyle>
            <a:lvl1pPr>
              <a:defRPr sz="1200" b="1">
                <a:solidFill>
                  <a:schemeClr val="tx1"/>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714AEFD5-23FA-2382-BE0F-9C8DE031C728}"/>
              </a:ext>
            </a:extLst>
          </p:cNvPr>
          <p:cNvSpPr>
            <a:spLocks noGrp="1"/>
          </p:cNvSpPr>
          <p:nvPr>
            <p:ph type="body" sz="quarter" idx="15"/>
          </p:nvPr>
        </p:nvSpPr>
        <p:spPr>
          <a:xfrm>
            <a:off x="6096001" y="3730844"/>
            <a:ext cx="5472112" cy="1558239"/>
          </a:xfrm>
        </p:spPr>
        <p:txBody>
          <a:bodyPr>
            <a:noAutofit/>
          </a:bodyPr>
          <a:lstStyle>
            <a:lvl1pPr>
              <a:lnSpc>
                <a:spcPct val="150000"/>
              </a:lnSpc>
              <a:defRPr sz="18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8" name="Picture Placeholder 5">
            <a:extLst>
              <a:ext uri="{FF2B5EF4-FFF2-40B4-BE49-F238E27FC236}">
                <a16:creationId xmlns:a16="http://schemas.microsoft.com/office/drawing/2014/main" id="{67019324-9CE1-B240-6584-465CC2BBCD51}"/>
              </a:ext>
            </a:extLst>
          </p:cNvPr>
          <p:cNvSpPr>
            <a:spLocks noGrp="1"/>
          </p:cNvSpPr>
          <p:nvPr>
            <p:ph type="pic" sz="quarter" idx="14"/>
          </p:nvPr>
        </p:nvSpPr>
        <p:spPr>
          <a:xfrm>
            <a:off x="944665" y="1215814"/>
            <a:ext cx="4800600" cy="4209626"/>
          </a:xfrm>
        </p:spPr>
        <p:txBody>
          <a:bodyPr/>
          <a:lstStyle>
            <a:lvl1pPr>
              <a:defRPr>
                <a:solidFill>
                  <a:schemeClr val="tx1"/>
                </a:solidFill>
              </a:defRPr>
            </a:lvl1pPr>
          </a:lstStyle>
          <a:p>
            <a:endParaRPr lang="en-ID" dirty="0"/>
          </a:p>
        </p:txBody>
      </p:sp>
    </p:spTree>
    <p:extLst>
      <p:ext uri="{BB962C8B-B14F-4D97-AF65-F5344CB8AC3E}">
        <p14:creationId xmlns:p14="http://schemas.microsoft.com/office/powerpoint/2010/main" val="4054531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S02V3">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10005B8B-8E06-7D90-12A9-58F35A83B4D0}"/>
              </a:ext>
            </a:extLst>
          </p:cNvPr>
          <p:cNvSpPr>
            <a:spLocks noGrp="1"/>
          </p:cNvSpPr>
          <p:nvPr>
            <p:ph type="sldNum" sz="quarter" idx="16"/>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Footer Placeholder 4">
            <a:extLst>
              <a:ext uri="{FF2B5EF4-FFF2-40B4-BE49-F238E27FC236}">
                <a16:creationId xmlns:a16="http://schemas.microsoft.com/office/drawing/2014/main" id="{F84DACDA-80A1-3110-899E-6B2DDEAD73DE}"/>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Rectangle: Rounded Corners 4">
            <a:extLst>
              <a:ext uri="{FF2B5EF4-FFF2-40B4-BE49-F238E27FC236}">
                <a16:creationId xmlns:a16="http://schemas.microsoft.com/office/drawing/2014/main" id="{CCE5B3B1-F613-0F14-B74F-8B5A3D6E2837}"/>
              </a:ext>
            </a:extLst>
          </p:cNvPr>
          <p:cNvSpPr/>
          <p:nvPr userDrawn="1"/>
        </p:nvSpPr>
        <p:spPr>
          <a:xfrm rot="5400000" flipH="1">
            <a:off x="5295107" y="-2141566"/>
            <a:ext cx="1592259" cy="9548872"/>
          </a:xfrm>
          <a:prstGeom prst="roundRect">
            <a:avLst>
              <a:gd name="adj" fmla="val 7096"/>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sz="1200" dirty="0">
              <a:solidFill>
                <a:schemeClr val="tx1"/>
              </a:solidFill>
            </a:endParaRPr>
          </a:p>
        </p:txBody>
      </p:sp>
      <p:sp>
        <p:nvSpPr>
          <p:cNvPr id="4" name="Title 1">
            <a:extLst>
              <a:ext uri="{FF2B5EF4-FFF2-40B4-BE49-F238E27FC236}">
                <a16:creationId xmlns:a16="http://schemas.microsoft.com/office/drawing/2014/main" id="{A41CB110-B840-0FC3-72FA-A875E32EAAFE}"/>
              </a:ext>
            </a:extLst>
          </p:cNvPr>
          <p:cNvSpPr>
            <a:spLocks noGrp="1"/>
          </p:cNvSpPr>
          <p:nvPr>
            <p:ph type="ctrTitle"/>
          </p:nvPr>
        </p:nvSpPr>
        <p:spPr>
          <a:xfrm>
            <a:off x="1327150" y="1836738"/>
            <a:ext cx="9537702" cy="1592261"/>
          </a:xfrm>
        </p:spPr>
        <p:txBody>
          <a:bodyPr vert="horz" lIns="90000" tIns="45720" rIns="90000" bIns="45720" rtlCol="0" anchor="b">
            <a:noAutofit/>
          </a:bodyPr>
          <a:lstStyle>
            <a:lvl1pPr algn="ctr">
              <a:defRPr lang="en-US" dirty="0">
                <a:solidFill>
                  <a:schemeClr val="tx1"/>
                </a:solidFill>
              </a:defRPr>
            </a:lvl1pPr>
          </a:lstStyle>
          <a:p>
            <a:pPr lvl="0">
              <a:lnSpc>
                <a:spcPct val="100000"/>
              </a:lnSpc>
            </a:pPr>
            <a:r>
              <a:rPr lang="en-US" dirty="0"/>
              <a:t>Click to edit Master title style</a:t>
            </a:r>
          </a:p>
        </p:txBody>
      </p:sp>
      <p:sp>
        <p:nvSpPr>
          <p:cNvPr id="5" name="Text Placeholder 11">
            <a:extLst>
              <a:ext uri="{FF2B5EF4-FFF2-40B4-BE49-F238E27FC236}">
                <a16:creationId xmlns:a16="http://schemas.microsoft.com/office/drawing/2014/main" id="{4BD98484-8B13-3F56-B82B-3CA815035E4C}"/>
              </a:ext>
            </a:extLst>
          </p:cNvPr>
          <p:cNvSpPr>
            <a:spLocks noGrp="1"/>
          </p:cNvSpPr>
          <p:nvPr>
            <p:ph type="body" sz="quarter" idx="12"/>
          </p:nvPr>
        </p:nvSpPr>
        <p:spPr>
          <a:xfrm>
            <a:off x="3695700" y="359410"/>
            <a:ext cx="4800600" cy="522000"/>
          </a:xfrm>
        </p:spPr>
        <p:txBody>
          <a:bodyPr anchor="t">
            <a:noAutofit/>
          </a:bodyPr>
          <a:lstStyle>
            <a:lvl1pPr algn="ctr">
              <a:defRPr sz="1200" b="1">
                <a:solidFill>
                  <a:schemeClr val="tx1"/>
                </a:solidFill>
              </a:defRPr>
            </a:lvl1pPr>
          </a:lstStyle>
          <a:p>
            <a:pPr lvl="0"/>
            <a:r>
              <a:rPr lang="en-US" dirty="0"/>
              <a:t>Click to edit Master text styles</a:t>
            </a:r>
          </a:p>
        </p:txBody>
      </p:sp>
      <p:sp>
        <p:nvSpPr>
          <p:cNvPr id="6" name="Text Placeholder 11">
            <a:extLst>
              <a:ext uri="{FF2B5EF4-FFF2-40B4-BE49-F238E27FC236}">
                <a16:creationId xmlns:a16="http://schemas.microsoft.com/office/drawing/2014/main" id="{1948555F-FA32-209D-C7C5-5AB42B30C471}"/>
              </a:ext>
            </a:extLst>
          </p:cNvPr>
          <p:cNvSpPr>
            <a:spLocks noGrp="1"/>
          </p:cNvSpPr>
          <p:nvPr>
            <p:ph type="body" sz="quarter" idx="13"/>
          </p:nvPr>
        </p:nvSpPr>
        <p:spPr>
          <a:xfrm>
            <a:off x="3695700" y="5981701"/>
            <a:ext cx="4800600" cy="522000"/>
          </a:xfrm>
        </p:spPr>
        <p:txBody>
          <a:bodyPr anchor="b">
            <a:noAutofit/>
          </a:bodyPr>
          <a:lstStyle>
            <a:lvl1pPr algn="ctr">
              <a:defRPr sz="1200" b="1">
                <a:solidFill>
                  <a:schemeClr val="tx1"/>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CFD7AAF0-8344-E385-F254-817CAF271A5B}"/>
              </a:ext>
            </a:extLst>
          </p:cNvPr>
          <p:cNvSpPr>
            <a:spLocks noGrp="1"/>
          </p:cNvSpPr>
          <p:nvPr>
            <p:ph type="body" sz="quarter" idx="15"/>
          </p:nvPr>
        </p:nvSpPr>
        <p:spPr>
          <a:xfrm>
            <a:off x="2027241" y="3867202"/>
            <a:ext cx="8137522" cy="1153978"/>
          </a:xfrm>
        </p:spPr>
        <p:txBody>
          <a:bodyPr vert="horz" lIns="91440" tIns="45720" rIns="91440" bIns="45720" rtlCol="0">
            <a:noAutofit/>
          </a:bodyPr>
          <a:lstStyle>
            <a:lvl1pPr algn="ctr">
              <a:defRPr lang="en-US" sz="1800" dirty="0">
                <a:solidFill>
                  <a:schemeClr val="tx1"/>
                </a:solidFill>
              </a:defRPr>
            </a:lvl1pPr>
          </a:lstStyle>
          <a:p>
            <a:pPr lvl="0">
              <a:lnSpc>
                <a:spcPct val="150000"/>
              </a:lnSpc>
            </a:pPr>
            <a:r>
              <a:rPr lang="en-US" dirty="0"/>
              <a:t>Click to edit Master text styles</a:t>
            </a:r>
          </a:p>
        </p:txBody>
      </p:sp>
    </p:spTree>
    <p:extLst>
      <p:ext uri="{BB962C8B-B14F-4D97-AF65-F5344CB8AC3E}">
        <p14:creationId xmlns:p14="http://schemas.microsoft.com/office/powerpoint/2010/main" val="1261028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8737074-9BEA-F188-8380-A7BF75A72777}"/>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5" name="Text Placeholder 10">
            <a:extLst>
              <a:ext uri="{FF2B5EF4-FFF2-40B4-BE49-F238E27FC236}">
                <a16:creationId xmlns:a16="http://schemas.microsoft.com/office/drawing/2014/main" id="{B8AB931E-2AAB-32F2-7B76-E498E61D567F}"/>
              </a:ext>
            </a:extLst>
          </p:cNvPr>
          <p:cNvSpPr>
            <a:spLocks noGrp="1"/>
          </p:cNvSpPr>
          <p:nvPr>
            <p:ph type="body" sz="quarter" idx="16"/>
          </p:nvPr>
        </p:nvSpPr>
        <p:spPr>
          <a:xfrm>
            <a:off x="946149" y="1744842"/>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D669FA61-9831-1372-1A61-C18CF3D7BBC2}"/>
              </a:ext>
            </a:extLst>
          </p:cNvPr>
          <p:cNvSpPr>
            <a:spLocks noGrp="1"/>
          </p:cNvSpPr>
          <p:nvPr>
            <p:ph type="body" sz="quarter" idx="18"/>
          </p:nvPr>
        </p:nvSpPr>
        <p:spPr>
          <a:xfrm>
            <a:off x="946149" y="2980689"/>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7" name="Text Placeholder 10">
            <a:extLst>
              <a:ext uri="{FF2B5EF4-FFF2-40B4-BE49-F238E27FC236}">
                <a16:creationId xmlns:a16="http://schemas.microsoft.com/office/drawing/2014/main" id="{A39E2E74-0E5D-08C3-2ACE-0ADE382EA69A}"/>
              </a:ext>
            </a:extLst>
          </p:cNvPr>
          <p:cNvSpPr>
            <a:spLocks noGrp="1"/>
          </p:cNvSpPr>
          <p:nvPr>
            <p:ph type="body" sz="quarter" idx="20"/>
          </p:nvPr>
        </p:nvSpPr>
        <p:spPr>
          <a:xfrm>
            <a:off x="946149" y="4216536"/>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8" name="Text Placeholder 10">
            <a:extLst>
              <a:ext uri="{FF2B5EF4-FFF2-40B4-BE49-F238E27FC236}">
                <a16:creationId xmlns:a16="http://schemas.microsoft.com/office/drawing/2014/main" id="{C6E7ED37-64DE-D527-CE68-BF7F6C350B16}"/>
              </a:ext>
            </a:extLst>
          </p:cNvPr>
          <p:cNvSpPr>
            <a:spLocks noGrp="1"/>
          </p:cNvSpPr>
          <p:nvPr>
            <p:ph type="body" sz="quarter" idx="22"/>
          </p:nvPr>
        </p:nvSpPr>
        <p:spPr>
          <a:xfrm>
            <a:off x="946149" y="5452384"/>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9" name="Text Placeholder 10">
            <a:extLst>
              <a:ext uri="{FF2B5EF4-FFF2-40B4-BE49-F238E27FC236}">
                <a16:creationId xmlns:a16="http://schemas.microsoft.com/office/drawing/2014/main" id="{41B52FCB-09C4-4EEE-90EE-E6A1F0A456EF}"/>
              </a:ext>
            </a:extLst>
          </p:cNvPr>
          <p:cNvSpPr>
            <a:spLocks noGrp="1"/>
          </p:cNvSpPr>
          <p:nvPr>
            <p:ph type="body" sz="quarter" idx="24"/>
          </p:nvPr>
        </p:nvSpPr>
        <p:spPr>
          <a:xfrm>
            <a:off x="6728460" y="1744842"/>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0" name="Text Placeholder 10">
            <a:extLst>
              <a:ext uri="{FF2B5EF4-FFF2-40B4-BE49-F238E27FC236}">
                <a16:creationId xmlns:a16="http://schemas.microsoft.com/office/drawing/2014/main" id="{75538FE7-963B-0A33-FE47-20EA869B980A}"/>
              </a:ext>
            </a:extLst>
          </p:cNvPr>
          <p:cNvSpPr>
            <a:spLocks noGrp="1"/>
          </p:cNvSpPr>
          <p:nvPr>
            <p:ph type="body" sz="quarter" idx="26"/>
          </p:nvPr>
        </p:nvSpPr>
        <p:spPr>
          <a:xfrm>
            <a:off x="6728460" y="2980689"/>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1" name="Text Placeholder 10">
            <a:extLst>
              <a:ext uri="{FF2B5EF4-FFF2-40B4-BE49-F238E27FC236}">
                <a16:creationId xmlns:a16="http://schemas.microsoft.com/office/drawing/2014/main" id="{EEF0169F-28E2-6EE3-7D48-6BB6505E3E37}"/>
              </a:ext>
            </a:extLst>
          </p:cNvPr>
          <p:cNvSpPr>
            <a:spLocks noGrp="1"/>
          </p:cNvSpPr>
          <p:nvPr>
            <p:ph type="body" sz="quarter" idx="28"/>
          </p:nvPr>
        </p:nvSpPr>
        <p:spPr>
          <a:xfrm>
            <a:off x="6728460" y="4216536"/>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2" name="Text Placeholder 10">
            <a:extLst>
              <a:ext uri="{FF2B5EF4-FFF2-40B4-BE49-F238E27FC236}">
                <a16:creationId xmlns:a16="http://schemas.microsoft.com/office/drawing/2014/main" id="{5BBEE820-C99B-C208-169D-7CFE4FADB46A}"/>
              </a:ext>
            </a:extLst>
          </p:cNvPr>
          <p:cNvSpPr>
            <a:spLocks noGrp="1"/>
          </p:cNvSpPr>
          <p:nvPr>
            <p:ph type="body" sz="quarter" idx="30"/>
          </p:nvPr>
        </p:nvSpPr>
        <p:spPr>
          <a:xfrm>
            <a:off x="6728460" y="5452384"/>
            <a:ext cx="4517391"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96D19091-5F4C-1F42-FB1F-E27CB3D78DD3}"/>
              </a:ext>
            </a:extLst>
          </p:cNvPr>
          <p:cNvSpPr>
            <a:spLocks noGrp="1"/>
          </p:cNvSpPr>
          <p:nvPr>
            <p:ph type="sldNum" sz="quarter" idx="3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1491422C-712A-516E-BC52-7FE06DB64840}"/>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40381470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03V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D19091-5F4C-1F42-FB1F-E27CB3D78DD3}"/>
              </a:ext>
            </a:extLst>
          </p:cNvPr>
          <p:cNvSpPr>
            <a:spLocks noGrp="1"/>
          </p:cNvSpPr>
          <p:nvPr>
            <p:ph type="sldNum" sz="quarter" idx="3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1491422C-712A-516E-BC52-7FE06DB64840}"/>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itle 1">
            <a:extLst>
              <a:ext uri="{FF2B5EF4-FFF2-40B4-BE49-F238E27FC236}">
                <a16:creationId xmlns:a16="http://schemas.microsoft.com/office/drawing/2014/main" id="{DE25E1D9-5264-2B9F-F2D8-0EBE48AB2024}"/>
              </a:ext>
            </a:extLst>
          </p:cNvPr>
          <p:cNvSpPr>
            <a:spLocks noGrp="1"/>
          </p:cNvSpPr>
          <p:nvPr>
            <p:ph type="title"/>
          </p:nvPr>
        </p:nvSpPr>
        <p:spPr>
          <a:xfrm>
            <a:off x="6096001" y="620713"/>
            <a:ext cx="5184774" cy="1124129"/>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a:t>
            </a:r>
            <a:endParaRPr lang="en-ID" dirty="0"/>
          </a:p>
        </p:txBody>
      </p:sp>
      <p:sp>
        <p:nvSpPr>
          <p:cNvPr id="5" name="Text Placeholder 10">
            <a:extLst>
              <a:ext uri="{FF2B5EF4-FFF2-40B4-BE49-F238E27FC236}">
                <a16:creationId xmlns:a16="http://schemas.microsoft.com/office/drawing/2014/main" id="{7600ABB1-4EB9-C925-41B5-F52FE60921DC}"/>
              </a:ext>
            </a:extLst>
          </p:cNvPr>
          <p:cNvSpPr>
            <a:spLocks noGrp="1"/>
          </p:cNvSpPr>
          <p:nvPr>
            <p:ph type="body" sz="quarter" idx="16"/>
          </p:nvPr>
        </p:nvSpPr>
        <p:spPr>
          <a:xfrm>
            <a:off x="6096000" y="2083050"/>
            <a:ext cx="5184775"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Text Placeholder 10">
            <a:extLst>
              <a:ext uri="{FF2B5EF4-FFF2-40B4-BE49-F238E27FC236}">
                <a16:creationId xmlns:a16="http://schemas.microsoft.com/office/drawing/2014/main" id="{68AE5E00-A514-B9BD-C799-DEFD92FC83AA}"/>
              </a:ext>
            </a:extLst>
          </p:cNvPr>
          <p:cNvSpPr>
            <a:spLocks noGrp="1"/>
          </p:cNvSpPr>
          <p:nvPr>
            <p:ph type="body" sz="quarter" idx="18"/>
          </p:nvPr>
        </p:nvSpPr>
        <p:spPr>
          <a:xfrm>
            <a:off x="6096000" y="3206162"/>
            <a:ext cx="5184775"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8" name="Text Placeholder 10">
            <a:extLst>
              <a:ext uri="{FF2B5EF4-FFF2-40B4-BE49-F238E27FC236}">
                <a16:creationId xmlns:a16="http://schemas.microsoft.com/office/drawing/2014/main" id="{7D8FC7D7-45AD-2E56-9C02-520A15B8D003}"/>
              </a:ext>
            </a:extLst>
          </p:cNvPr>
          <p:cNvSpPr>
            <a:spLocks noGrp="1"/>
          </p:cNvSpPr>
          <p:nvPr>
            <p:ph type="body" sz="quarter" idx="20"/>
          </p:nvPr>
        </p:nvSpPr>
        <p:spPr>
          <a:xfrm>
            <a:off x="6096000" y="4329274"/>
            <a:ext cx="5184775"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0" name="Text Placeholder 10">
            <a:extLst>
              <a:ext uri="{FF2B5EF4-FFF2-40B4-BE49-F238E27FC236}">
                <a16:creationId xmlns:a16="http://schemas.microsoft.com/office/drawing/2014/main" id="{AE7320CF-400D-08AF-74E5-49B76990BB19}"/>
              </a:ext>
            </a:extLst>
          </p:cNvPr>
          <p:cNvSpPr>
            <a:spLocks noGrp="1"/>
          </p:cNvSpPr>
          <p:nvPr>
            <p:ph type="body" sz="quarter" idx="22"/>
          </p:nvPr>
        </p:nvSpPr>
        <p:spPr>
          <a:xfrm>
            <a:off x="6096000" y="5452384"/>
            <a:ext cx="5184775" cy="784904"/>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1" name="Picture Placeholder 5">
            <a:extLst>
              <a:ext uri="{FF2B5EF4-FFF2-40B4-BE49-F238E27FC236}">
                <a16:creationId xmlns:a16="http://schemas.microsoft.com/office/drawing/2014/main" id="{F776D9F0-F64B-AC96-5A37-F5B186B14BF0}"/>
              </a:ext>
            </a:extLst>
          </p:cNvPr>
          <p:cNvSpPr>
            <a:spLocks noGrp="1"/>
          </p:cNvSpPr>
          <p:nvPr>
            <p:ph type="pic" sz="quarter" idx="12"/>
          </p:nvPr>
        </p:nvSpPr>
        <p:spPr>
          <a:xfrm>
            <a:off x="946148" y="620713"/>
            <a:ext cx="4749401" cy="5619962"/>
          </a:xfrm>
        </p:spPr>
        <p:txBody>
          <a:bodyPr/>
          <a:lstStyle>
            <a:lvl1pPr>
              <a:defRPr>
                <a:solidFill>
                  <a:schemeClr val="tx1"/>
                </a:solidFill>
              </a:defRPr>
            </a:lvl1pPr>
          </a:lstStyle>
          <a:p>
            <a:endParaRPr lang="en-ID" dirty="0"/>
          </a:p>
        </p:txBody>
      </p:sp>
    </p:spTree>
    <p:extLst>
      <p:ext uri="{BB962C8B-B14F-4D97-AF65-F5344CB8AC3E}">
        <p14:creationId xmlns:p14="http://schemas.microsoft.com/office/powerpoint/2010/main" val="38051869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62C6A-3372-8C09-5443-EF9764772812}"/>
              </a:ext>
            </a:extLst>
          </p:cNvPr>
          <p:cNvSpPr>
            <a:spLocks noGrp="1"/>
          </p:cNvSpPr>
          <p:nvPr>
            <p:ph type="sldNum" sz="quarter" idx="2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801760FB-9A52-06BD-7397-CE1271CB19A2}"/>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itle 1">
            <a:extLst>
              <a:ext uri="{FF2B5EF4-FFF2-40B4-BE49-F238E27FC236}">
                <a16:creationId xmlns:a16="http://schemas.microsoft.com/office/drawing/2014/main" id="{4A7AF26D-E3B2-CF9E-D069-7418B4EEB1A7}"/>
              </a:ext>
            </a:extLst>
          </p:cNvPr>
          <p:cNvSpPr>
            <a:spLocks noGrp="1"/>
          </p:cNvSpPr>
          <p:nvPr>
            <p:ph type="title"/>
          </p:nvPr>
        </p:nvSpPr>
        <p:spPr>
          <a:xfrm>
            <a:off x="940857" y="620713"/>
            <a:ext cx="6174318" cy="1124127"/>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5" name="Text Placeholder 10">
            <a:extLst>
              <a:ext uri="{FF2B5EF4-FFF2-40B4-BE49-F238E27FC236}">
                <a16:creationId xmlns:a16="http://schemas.microsoft.com/office/drawing/2014/main" id="{19CE3885-6093-689E-BD45-8877414336D5}"/>
              </a:ext>
            </a:extLst>
          </p:cNvPr>
          <p:cNvSpPr>
            <a:spLocks noGrp="1"/>
          </p:cNvSpPr>
          <p:nvPr>
            <p:ph type="body" sz="quarter" idx="16"/>
          </p:nvPr>
        </p:nvSpPr>
        <p:spPr>
          <a:xfrm>
            <a:off x="946149" y="1909047"/>
            <a:ext cx="6171158"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Text Placeholder 10">
            <a:extLst>
              <a:ext uri="{FF2B5EF4-FFF2-40B4-BE49-F238E27FC236}">
                <a16:creationId xmlns:a16="http://schemas.microsoft.com/office/drawing/2014/main" id="{4F601F5E-1C53-1D14-0DAF-B3835E89492C}"/>
              </a:ext>
            </a:extLst>
          </p:cNvPr>
          <p:cNvSpPr>
            <a:spLocks noGrp="1"/>
          </p:cNvSpPr>
          <p:nvPr>
            <p:ph type="body" sz="quarter" idx="17"/>
          </p:nvPr>
        </p:nvSpPr>
        <p:spPr>
          <a:xfrm>
            <a:off x="946149" y="2807537"/>
            <a:ext cx="6171158"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8" name="Text Placeholder 10">
            <a:extLst>
              <a:ext uri="{FF2B5EF4-FFF2-40B4-BE49-F238E27FC236}">
                <a16:creationId xmlns:a16="http://schemas.microsoft.com/office/drawing/2014/main" id="{F671A3B7-7B6E-FB2A-66AA-AF5AB4DD338D}"/>
              </a:ext>
            </a:extLst>
          </p:cNvPr>
          <p:cNvSpPr>
            <a:spLocks noGrp="1"/>
          </p:cNvSpPr>
          <p:nvPr>
            <p:ph type="body" sz="quarter" idx="18"/>
          </p:nvPr>
        </p:nvSpPr>
        <p:spPr>
          <a:xfrm>
            <a:off x="946149" y="3706027"/>
            <a:ext cx="6171158"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9" name="Text Placeholder 10">
            <a:extLst>
              <a:ext uri="{FF2B5EF4-FFF2-40B4-BE49-F238E27FC236}">
                <a16:creationId xmlns:a16="http://schemas.microsoft.com/office/drawing/2014/main" id="{08B15F13-9FE8-8075-D605-2E033A9681CE}"/>
              </a:ext>
            </a:extLst>
          </p:cNvPr>
          <p:cNvSpPr>
            <a:spLocks noGrp="1"/>
          </p:cNvSpPr>
          <p:nvPr>
            <p:ph type="body" sz="quarter" idx="19"/>
          </p:nvPr>
        </p:nvSpPr>
        <p:spPr>
          <a:xfrm>
            <a:off x="946149" y="4604517"/>
            <a:ext cx="6171158"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0" name="Text Placeholder 10">
            <a:extLst>
              <a:ext uri="{FF2B5EF4-FFF2-40B4-BE49-F238E27FC236}">
                <a16:creationId xmlns:a16="http://schemas.microsoft.com/office/drawing/2014/main" id="{715A26ED-6CEB-9130-8E04-93D9720BBAAD}"/>
              </a:ext>
            </a:extLst>
          </p:cNvPr>
          <p:cNvSpPr>
            <a:spLocks noGrp="1"/>
          </p:cNvSpPr>
          <p:nvPr>
            <p:ph type="body" sz="quarter" idx="20"/>
          </p:nvPr>
        </p:nvSpPr>
        <p:spPr>
          <a:xfrm>
            <a:off x="946149" y="5503005"/>
            <a:ext cx="6171158"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5" name="Picture Placeholder 5">
            <a:extLst>
              <a:ext uri="{FF2B5EF4-FFF2-40B4-BE49-F238E27FC236}">
                <a16:creationId xmlns:a16="http://schemas.microsoft.com/office/drawing/2014/main" id="{94A7A253-CE41-D5A6-DB47-B99BA0FDC8E4}"/>
              </a:ext>
            </a:extLst>
          </p:cNvPr>
          <p:cNvSpPr>
            <a:spLocks noGrp="1"/>
          </p:cNvSpPr>
          <p:nvPr>
            <p:ph type="pic" sz="quarter" idx="12"/>
          </p:nvPr>
        </p:nvSpPr>
        <p:spPr>
          <a:xfrm>
            <a:off x="8148638" y="620713"/>
            <a:ext cx="3419475" cy="5619962"/>
          </a:xfrm>
        </p:spPr>
        <p:txBody>
          <a:bodyPr/>
          <a:lstStyle>
            <a:lvl1pPr>
              <a:defRPr>
                <a:solidFill>
                  <a:schemeClr val="tx1"/>
                </a:solidFill>
              </a:defRPr>
            </a:lvl1pPr>
          </a:lstStyle>
          <a:p>
            <a:endParaRPr lang="en-ID" dirty="0"/>
          </a:p>
        </p:txBody>
      </p:sp>
    </p:spTree>
    <p:extLst>
      <p:ext uri="{BB962C8B-B14F-4D97-AF65-F5344CB8AC3E}">
        <p14:creationId xmlns:p14="http://schemas.microsoft.com/office/powerpoint/2010/main" val="369616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3" y="2141786"/>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a:t>
            </a:r>
          </a:p>
        </p:txBody>
      </p:sp>
      <p:cxnSp>
        <p:nvCxnSpPr>
          <p:cNvPr id="8" name="Straight Connector 7">
            <a:extLst>
              <a:ext uri="{FF2B5EF4-FFF2-40B4-BE49-F238E27FC236}">
                <a16:creationId xmlns:a16="http://schemas.microsoft.com/office/drawing/2014/main" id="{9AD6BA1C-604E-4A6A-84AF-2E7CAC3B5743}"/>
              </a:ext>
            </a:extLst>
          </p:cNvPr>
          <p:cNvCxnSpPr>
            <a:cxnSpLocks/>
          </p:cNvCxnSpPr>
          <p:nvPr userDrawn="1"/>
        </p:nvCxnSpPr>
        <p:spPr bwMode="gray">
          <a:xfrm>
            <a:off x="8021" y="4715906"/>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ogo">
            <a:extLst>
              <a:ext uri="{FF2B5EF4-FFF2-40B4-BE49-F238E27FC236}">
                <a16:creationId xmlns:a16="http://schemas.microsoft.com/office/drawing/2014/main" id="{6B8AB3FA-5C39-499F-BCF2-FE133A79724E}"/>
              </a:ext>
            </a:extLst>
          </p:cNvPr>
          <p:cNvSpPr>
            <a:spLocks noChangeAspect="1" noEditPoints="1"/>
          </p:cNvSpPr>
          <p:nvPr userDrawn="1"/>
        </p:nvSpPr>
        <p:spPr bwMode="gray">
          <a:xfrm>
            <a:off x="11386100" y="3980431"/>
            <a:ext cx="53612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a:p>
        </p:txBody>
      </p:sp>
    </p:spTree>
    <p:extLst>
      <p:ext uri="{BB962C8B-B14F-4D97-AF65-F5344CB8AC3E}">
        <p14:creationId xmlns:p14="http://schemas.microsoft.com/office/powerpoint/2010/main" val="21626454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mmary S04V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62C6A-3372-8C09-5443-EF9764772812}"/>
              </a:ext>
            </a:extLst>
          </p:cNvPr>
          <p:cNvSpPr>
            <a:spLocks noGrp="1"/>
          </p:cNvSpPr>
          <p:nvPr>
            <p:ph type="sldNum" sz="quarter" idx="2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801760FB-9A52-06BD-7397-CE1271CB19A2}"/>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11" name="Title 1">
            <a:extLst>
              <a:ext uri="{FF2B5EF4-FFF2-40B4-BE49-F238E27FC236}">
                <a16:creationId xmlns:a16="http://schemas.microsoft.com/office/drawing/2014/main" id="{2286D396-4B84-5B9F-FBD2-3CAB3AAD13D6}"/>
              </a:ext>
            </a:extLst>
          </p:cNvPr>
          <p:cNvSpPr>
            <a:spLocks noGrp="1"/>
          </p:cNvSpPr>
          <p:nvPr>
            <p:ph type="title"/>
          </p:nvPr>
        </p:nvSpPr>
        <p:spPr>
          <a:xfrm rot="16200000">
            <a:off x="-1306466" y="2717759"/>
            <a:ext cx="5616576" cy="1422487"/>
          </a:xfrm>
        </p:spPr>
        <p:txBody>
          <a:bodyPr vert="horz" lIns="91440" tIns="45720" rIns="91440" bIns="45720" rtlCol="0" anchor="b">
            <a:noAutofit/>
          </a:bodyPr>
          <a:lstStyle>
            <a:lvl1pPr algn="ctr">
              <a:defRPr lang="en-ID" dirty="0">
                <a:solidFill>
                  <a:schemeClr val="tx1"/>
                </a:solidFill>
              </a:defRPr>
            </a:lvl1pPr>
          </a:lstStyle>
          <a:p>
            <a:pPr lvl="0"/>
            <a:r>
              <a:rPr lang="en-US" dirty="0"/>
              <a:t>Click to edit Master title style</a:t>
            </a:r>
            <a:endParaRPr lang="en-ID" dirty="0"/>
          </a:p>
        </p:txBody>
      </p:sp>
      <p:sp>
        <p:nvSpPr>
          <p:cNvPr id="12" name="Text Placeholder 10">
            <a:extLst>
              <a:ext uri="{FF2B5EF4-FFF2-40B4-BE49-F238E27FC236}">
                <a16:creationId xmlns:a16="http://schemas.microsoft.com/office/drawing/2014/main" id="{8A1415FC-2B8C-5F54-4BB8-F46838F937E4}"/>
              </a:ext>
            </a:extLst>
          </p:cNvPr>
          <p:cNvSpPr>
            <a:spLocks noGrp="1"/>
          </p:cNvSpPr>
          <p:nvPr>
            <p:ph type="body" sz="quarter" idx="16"/>
          </p:nvPr>
        </p:nvSpPr>
        <p:spPr>
          <a:xfrm>
            <a:off x="3035300" y="620713"/>
            <a:ext cx="8532813"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5829B14C-C6D3-9212-6BEC-D1B59CA2CF2A}"/>
              </a:ext>
            </a:extLst>
          </p:cNvPr>
          <p:cNvSpPr>
            <a:spLocks noGrp="1"/>
          </p:cNvSpPr>
          <p:nvPr>
            <p:ph type="body" sz="quarter" idx="17"/>
          </p:nvPr>
        </p:nvSpPr>
        <p:spPr>
          <a:xfrm>
            <a:off x="3035300" y="1840889"/>
            <a:ext cx="8532813"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Text Placeholder 10">
            <a:extLst>
              <a:ext uri="{FF2B5EF4-FFF2-40B4-BE49-F238E27FC236}">
                <a16:creationId xmlns:a16="http://schemas.microsoft.com/office/drawing/2014/main" id="{8597C9BD-1DAF-25C4-C5D3-516C344BA19F}"/>
              </a:ext>
            </a:extLst>
          </p:cNvPr>
          <p:cNvSpPr>
            <a:spLocks noGrp="1"/>
          </p:cNvSpPr>
          <p:nvPr>
            <p:ph type="body" sz="quarter" idx="18"/>
          </p:nvPr>
        </p:nvSpPr>
        <p:spPr>
          <a:xfrm>
            <a:off x="3035300" y="3061065"/>
            <a:ext cx="8532813"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4A7E9287-73DC-B5BA-3C0E-F0AD64FBC264}"/>
              </a:ext>
            </a:extLst>
          </p:cNvPr>
          <p:cNvSpPr>
            <a:spLocks noGrp="1"/>
          </p:cNvSpPr>
          <p:nvPr>
            <p:ph type="body" sz="quarter" idx="19"/>
          </p:nvPr>
        </p:nvSpPr>
        <p:spPr>
          <a:xfrm>
            <a:off x="3035300" y="4281241"/>
            <a:ext cx="8532813"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7" name="Text Placeholder 10">
            <a:extLst>
              <a:ext uri="{FF2B5EF4-FFF2-40B4-BE49-F238E27FC236}">
                <a16:creationId xmlns:a16="http://schemas.microsoft.com/office/drawing/2014/main" id="{6B4DF6D0-46A3-FC0D-A046-8944EDBAEBDC}"/>
              </a:ext>
            </a:extLst>
          </p:cNvPr>
          <p:cNvSpPr>
            <a:spLocks noGrp="1"/>
          </p:cNvSpPr>
          <p:nvPr>
            <p:ph type="body" sz="quarter" idx="20"/>
          </p:nvPr>
        </p:nvSpPr>
        <p:spPr>
          <a:xfrm>
            <a:off x="3035300" y="5501417"/>
            <a:ext cx="8532813" cy="734283"/>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Tree>
    <p:extLst>
      <p:ext uri="{BB962C8B-B14F-4D97-AF65-F5344CB8AC3E}">
        <p14:creationId xmlns:p14="http://schemas.microsoft.com/office/powerpoint/2010/main" val="36033147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mary S04V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62C6A-3372-8C09-5443-EF9764772812}"/>
              </a:ext>
            </a:extLst>
          </p:cNvPr>
          <p:cNvSpPr>
            <a:spLocks noGrp="1"/>
          </p:cNvSpPr>
          <p:nvPr>
            <p:ph type="sldNum" sz="quarter" idx="2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801760FB-9A52-06BD-7397-CE1271CB19A2}"/>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itle 1">
            <a:extLst>
              <a:ext uri="{FF2B5EF4-FFF2-40B4-BE49-F238E27FC236}">
                <a16:creationId xmlns:a16="http://schemas.microsoft.com/office/drawing/2014/main" id="{3B3E36F2-7AD3-C4AB-12E9-4D905099E269}"/>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5" name="Text Placeholder 10">
            <a:extLst>
              <a:ext uri="{FF2B5EF4-FFF2-40B4-BE49-F238E27FC236}">
                <a16:creationId xmlns:a16="http://schemas.microsoft.com/office/drawing/2014/main" id="{F650CC3E-35C3-F873-8700-95DE9485D064}"/>
              </a:ext>
            </a:extLst>
          </p:cNvPr>
          <p:cNvSpPr>
            <a:spLocks noGrp="1"/>
          </p:cNvSpPr>
          <p:nvPr>
            <p:ph type="body" sz="quarter" idx="16"/>
          </p:nvPr>
        </p:nvSpPr>
        <p:spPr>
          <a:xfrm>
            <a:off x="946149" y="1763143"/>
            <a:ext cx="10334626" cy="734285"/>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Text Placeholder 10">
            <a:extLst>
              <a:ext uri="{FF2B5EF4-FFF2-40B4-BE49-F238E27FC236}">
                <a16:creationId xmlns:a16="http://schemas.microsoft.com/office/drawing/2014/main" id="{10DF7FB9-915C-83A4-D3BF-966FEB058655}"/>
              </a:ext>
            </a:extLst>
          </p:cNvPr>
          <p:cNvSpPr>
            <a:spLocks noGrp="1"/>
          </p:cNvSpPr>
          <p:nvPr>
            <p:ph type="body" sz="quarter" idx="17"/>
          </p:nvPr>
        </p:nvSpPr>
        <p:spPr>
          <a:xfrm>
            <a:off x="946149" y="2697843"/>
            <a:ext cx="10334626" cy="734285"/>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8" name="Text Placeholder 10">
            <a:extLst>
              <a:ext uri="{FF2B5EF4-FFF2-40B4-BE49-F238E27FC236}">
                <a16:creationId xmlns:a16="http://schemas.microsoft.com/office/drawing/2014/main" id="{FBB84BCA-426A-CF29-798E-D796F85ABDA9}"/>
              </a:ext>
            </a:extLst>
          </p:cNvPr>
          <p:cNvSpPr>
            <a:spLocks noGrp="1"/>
          </p:cNvSpPr>
          <p:nvPr>
            <p:ph type="body" sz="quarter" idx="18"/>
          </p:nvPr>
        </p:nvSpPr>
        <p:spPr>
          <a:xfrm>
            <a:off x="946149" y="3632543"/>
            <a:ext cx="10334626" cy="734285"/>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9" name="Text Placeholder 10">
            <a:extLst>
              <a:ext uri="{FF2B5EF4-FFF2-40B4-BE49-F238E27FC236}">
                <a16:creationId xmlns:a16="http://schemas.microsoft.com/office/drawing/2014/main" id="{1FAF9672-9DD6-CF16-84A6-495AC19FE8EA}"/>
              </a:ext>
            </a:extLst>
          </p:cNvPr>
          <p:cNvSpPr>
            <a:spLocks noGrp="1"/>
          </p:cNvSpPr>
          <p:nvPr>
            <p:ph type="body" sz="quarter" idx="19"/>
          </p:nvPr>
        </p:nvSpPr>
        <p:spPr>
          <a:xfrm>
            <a:off x="946149" y="4567243"/>
            <a:ext cx="10334626" cy="734285"/>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0" name="Text Placeholder 10">
            <a:extLst>
              <a:ext uri="{FF2B5EF4-FFF2-40B4-BE49-F238E27FC236}">
                <a16:creationId xmlns:a16="http://schemas.microsoft.com/office/drawing/2014/main" id="{9D72D0DC-4521-8A70-1D20-7FFCC70D6655}"/>
              </a:ext>
            </a:extLst>
          </p:cNvPr>
          <p:cNvSpPr>
            <a:spLocks noGrp="1"/>
          </p:cNvSpPr>
          <p:nvPr>
            <p:ph type="body" sz="quarter" idx="20"/>
          </p:nvPr>
        </p:nvSpPr>
        <p:spPr>
          <a:xfrm>
            <a:off x="946149" y="5501943"/>
            <a:ext cx="10334626" cy="734285"/>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Tree>
    <p:extLst>
      <p:ext uri="{BB962C8B-B14F-4D97-AF65-F5344CB8AC3E}">
        <p14:creationId xmlns:p14="http://schemas.microsoft.com/office/powerpoint/2010/main" val="2423249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Us S05V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62C6A-3372-8C09-5443-EF9764772812}"/>
              </a:ext>
            </a:extLst>
          </p:cNvPr>
          <p:cNvSpPr>
            <a:spLocks noGrp="1"/>
          </p:cNvSpPr>
          <p:nvPr>
            <p:ph type="sldNum" sz="quarter" idx="2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801760FB-9A52-06BD-7397-CE1271CB19A2}"/>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itle 1">
            <a:extLst>
              <a:ext uri="{FF2B5EF4-FFF2-40B4-BE49-F238E27FC236}">
                <a16:creationId xmlns:a16="http://schemas.microsoft.com/office/drawing/2014/main" id="{1BF93AFA-2738-C275-EBFB-EF8F3C278317}"/>
              </a:ext>
            </a:extLst>
          </p:cNvPr>
          <p:cNvSpPr>
            <a:spLocks noGrp="1"/>
          </p:cNvSpPr>
          <p:nvPr>
            <p:ph type="title"/>
          </p:nvPr>
        </p:nvSpPr>
        <p:spPr>
          <a:xfrm>
            <a:off x="940857" y="1944847"/>
            <a:ext cx="5155143" cy="2968306"/>
          </a:xfrm>
        </p:spPr>
        <p:txBody>
          <a:bodyPr vert="horz" lIns="91440" tIns="45720" rIns="91440" bIns="45720" rtlCol="0" anchor="ctr">
            <a:noAutofit/>
          </a:bodyPr>
          <a:lstStyle>
            <a:lvl1pPr>
              <a:defRPr lang="en-ID" dirty="0">
                <a:solidFill>
                  <a:schemeClr val="tx1"/>
                </a:solidFill>
              </a:defRPr>
            </a:lvl1pPr>
          </a:lstStyle>
          <a:p>
            <a:pPr lvl="0"/>
            <a:r>
              <a:rPr lang="en-US" dirty="0"/>
              <a:t>Click to edit Master title style</a:t>
            </a:r>
            <a:endParaRPr lang="en-ID" dirty="0"/>
          </a:p>
        </p:txBody>
      </p:sp>
      <p:sp>
        <p:nvSpPr>
          <p:cNvPr id="18" name="Text Placeholder 10">
            <a:extLst>
              <a:ext uri="{FF2B5EF4-FFF2-40B4-BE49-F238E27FC236}">
                <a16:creationId xmlns:a16="http://schemas.microsoft.com/office/drawing/2014/main" id="{7C7CB5D8-52C7-51A2-9A84-A523152A1760}"/>
              </a:ext>
            </a:extLst>
          </p:cNvPr>
          <p:cNvSpPr>
            <a:spLocks noGrp="1"/>
          </p:cNvSpPr>
          <p:nvPr>
            <p:ph type="body" sz="quarter" idx="15"/>
          </p:nvPr>
        </p:nvSpPr>
        <p:spPr>
          <a:xfrm>
            <a:off x="6941820" y="1614115"/>
            <a:ext cx="4620683" cy="350308"/>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9" name="Text Placeholder 6">
            <a:extLst>
              <a:ext uri="{FF2B5EF4-FFF2-40B4-BE49-F238E27FC236}">
                <a16:creationId xmlns:a16="http://schemas.microsoft.com/office/drawing/2014/main" id="{00442371-1376-12A8-0ED3-A7FD32217C9D}"/>
              </a:ext>
            </a:extLst>
          </p:cNvPr>
          <p:cNvSpPr>
            <a:spLocks noGrp="1"/>
          </p:cNvSpPr>
          <p:nvPr>
            <p:ph type="body" sz="quarter" idx="19" hasCustomPrompt="1"/>
          </p:nvPr>
        </p:nvSpPr>
        <p:spPr>
          <a:xfrm>
            <a:off x="6942688" y="1155807"/>
            <a:ext cx="4625425" cy="350308"/>
          </a:xfrm>
        </p:spPr>
        <p:txBody>
          <a:bodyPr anchor="b">
            <a:noAutofit/>
          </a:bodyPr>
          <a:lstStyle>
            <a:lvl1pPr>
              <a:lnSpc>
                <a:spcPct val="100000"/>
              </a:lnSpc>
              <a:defRPr sz="1800" b="1">
                <a:solidFill>
                  <a:schemeClr val="tx1"/>
                </a:solidFill>
              </a:defRPr>
            </a:lvl1pPr>
          </a:lstStyle>
          <a:p>
            <a:pPr lvl="0"/>
            <a:r>
              <a:rPr lang="en-US" dirty="0"/>
              <a:t>Website</a:t>
            </a:r>
          </a:p>
        </p:txBody>
      </p:sp>
      <p:sp>
        <p:nvSpPr>
          <p:cNvPr id="20" name="Text Placeholder 10">
            <a:extLst>
              <a:ext uri="{FF2B5EF4-FFF2-40B4-BE49-F238E27FC236}">
                <a16:creationId xmlns:a16="http://schemas.microsoft.com/office/drawing/2014/main" id="{93EC6FD6-7C97-2269-41BB-5D6DDEAFE191}"/>
              </a:ext>
            </a:extLst>
          </p:cNvPr>
          <p:cNvSpPr>
            <a:spLocks noGrp="1"/>
          </p:cNvSpPr>
          <p:nvPr>
            <p:ph type="body" sz="quarter" idx="20"/>
          </p:nvPr>
        </p:nvSpPr>
        <p:spPr>
          <a:xfrm>
            <a:off x="6941820" y="2860408"/>
            <a:ext cx="4620683" cy="350308"/>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1" name="Text Placeholder 6">
            <a:extLst>
              <a:ext uri="{FF2B5EF4-FFF2-40B4-BE49-F238E27FC236}">
                <a16:creationId xmlns:a16="http://schemas.microsoft.com/office/drawing/2014/main" id="{A82193AA-7249-D2F9-1ACE-6F3C542DC5F0}"/>
              </a:ext>
            </a:extLst>
          </p:cNvPr>
          <p:cNvSpPr>
            <a:spLocks noGrp="1"/>
          </p:cNvSpPr>
          <p:nvPr>
            <p:ph type="body" sz="quarter" idx="22" hasCustomPrompt="1"/>
          </p:nvPr>
        </p:nvSpPr>
        <p:spPr>
          <a:xfrm>
            <a:off x="6942688" y="2402100"/>
            <a:ext cx="4625425" cy="350308"/>
          </a:xfrm>
        </p:spPr>
        <p:txBody>
          <a:bodyPr anchor="b">
            <a:noAutofit/>
          </a:bodyPr>
          <a:lstStyle>
            <a:lvl1pPr>
              <a:lnSpc>
                <a:spcPct val="100000"/>
              </a:lnSpc>
              <a:defRPr sz="1800" b="1">
                <a:solidFill>
                  <a:schemeClr val="tx1"/>
                </a:solidFill>
              </a:defRPr>
            </a:lvl1pPr>
          </a:lstStyle>
          <a:p>
            <a:pPr lvl="0"/>
            <a:r>
              <a:rPr lang="en-US" dirty="0"/>
              <a:t>Email</a:t>
            </a:r>
          </a:p>
        </p:txBody>
      </p:sp>
      <p:sp>
        <p:nvSpPr>
          <p:cNvPr id="22" name="Text Placeholder 10">
            <a:extLst>
              <a:ext uri="{FF2B5EF4-FFF2-40B4-BE49-F238E27FC236}">
                <a16:creationId xmlns:a16="http://schemas.microsoft.com/office/drawing/2014/main" id="{5F0F4ED8-C9E3-0744-3E9D-B4E4A65BFA14}"/>
              </a:ext>
            </a:extLst>
          </p:cNvPr>
          <p:cNvSpPr>
            <a:spLocks noGrp="1"/>
          </p:cNvSpPr>
          <p:nvPr>
            <p:ph type="body" sz="quarter" idx="23"/>
          </p:nvPr>
        </p:nvSpPr>
        <p:spPr>
          <a:xfrm>
            <a:off x="6941820" y="4106701"/>
            <a:ext cx="4620683" cy="350308"/>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5" name="Text Placeholder 6">
            <a:extLst>
              <a:ext uri="{FF2B5EF4-FFF2-40B4-BE49-F238E27FC236}">
                <a16:creationId xmlns:a16="http://schemas.microsoft.com/office/drawing/2014/main" id="{79FB95E4-79E8-E5F1-7978-40051D11309A}"/>
              </a:ext>
            </a:extLst>
          </p:cNvPr>
          <p:cNvSpPr>
            <a:spLocks noGrp="1"/>
          </p:cNvSpPr>
          <p:nvPr>
            <p:ph type="body" sz="quarter" idx="24" hasCustomPrompt="1"/>
          </p:nvPr>
        </p:nvSpPr>
        <p:spPr>
          <a:xfrm>
            <a:off x="6942688" y="3648393"/>
            <a:ext cx="4625425" cy="350308"/>
          </a:xfrm>
        </p:spPr>
        <p:txBody>
          <a:bodyPr anchor="b">
            <a:noAutofit/>
          </a:bodyPr>
          <a:lstStyle>
            <a:lvl1pPr>
              <a:lnSpc>
                <a:spcPct val="100000"/>
              </a:lnSpc>
              <a:defRPr sz="1800" b="1">
                <a:solidFill>
                  <a:schemeClr val="tx1"/>
                </a:solidFill>
              </a:defRPr>
            </a:lvl1pPr>
          </a:lstStyle>
          <a:p>
            <a:pPr lvl="0"/>
            <a:r>
              <a:rPr lang="en-US" dirty="0"/>
              <a:t>Phone Number</a:t>
            </a:r>
          </a:p>
        </p:txBody>
      </p:sp>
      <p:sp>
        <p:nvSpPr>
          <p:cNvPr id="26" name="Text Placeholder 10">
            <a:extLst>
              <a:ext uri="{FF2B5EF4-FFF2-40B4-BE49-F238E27FC236}">
                <a16:creationId xmlns:a16="http://schemas.microsoft.com/office/drawing/2014/main" id="{D1E93853-77BB-3369-E4AE-1048A778386B}"/>
              </a:ext>
            </a:extLst>
          </p:cNvPr>
          <p:cNvSpPr>
            <a:spLocks noGrp="1"/>
          </p:cNvSpPr>
          <p:nvPr>
            <p:ph type="body" sz="quarter" idx="25"/>
          </p:nvPr>
        </p:nvSpPr>
        <p:spPr>
          <a:xfrm>
            <a:off x="6941820" y="5352994"/>
            <a:ext cx="4620683" cy="350308"/>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7" name="Text Placeholder 6">
            <a:extLst>
              <a:ext uri="{FF2B5EF4-FFF2-40B4-BE49-F238E27FC236}">
                <a16:creationId xmlns:a16="http://schemas.microsoft.com/office/drawing/2014/main" id="{AA32D9A1-F3C6-1B1B-E309-B61FDAED288C}"/>
              </a:ext>
            </a:extLst>
          </p:cNvPr>
          <p:cNvSpPr>
            <a:spLocks noGrp="1"/>
          </p:cNvSpPr>
          <p:nvPr>
            <p:ph type="body" sz="quarter" idx="26" hasCustomPrompt="1"/>
          </p:nvPr>
        </p:nvSpPr>
        <p:spPr>
          <a:xfrm>
            <a:off x="6942688" y="4894686"/>
            <a:ext cx="4625425" cy="350308"/>
          </a:xfrm>
        </p:spPr>
        <p:txBody>
          <a:bodyPr anchor="b">
            <a:noAutofit/>
          </a:bodyPr>
          <a:lstStyle>
            <a:lvl1pPr>
              <a:lnSpc>
                <a:spcPct val="100000"/>
              </a:lnSpc>
              <a:defRPr sz="1800" b="1">
                <a:solidFill>
                  <a:schemeClr val="tx1"/>
                </a:solidFill>
              </a:defRPr>
            </a:lvl1pPr>
          </a:lstStyle>
          <a:p>
            <a:pPr lvl="0"/>
            <a:r>
              <a:rPr lang="en-US" dirty="0"/>
              <a:t>Location</a:t>
            </a:r>
          </a:p>
        </p:txBody>
      </p:sp>
    </p:spTree>
    <p:extLst>
      <p:ext uri="{BB962C8B-B14F-4D97-AF65-F5344CB8AC3E}">
        <p14:creationId xmlns:p14="http://schemas.microsoft.com/office/powerpoint/2010/main" val="39072699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Us S05V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62C6A-3372-8C09-5443-EF9764772812}"/>
              </a:ext>
            </a:extLst>
          </p:cNvPr>
          <p:cNvSpPr>
            <a:spLocks noGrp="1"/>
          </p:cNvSpPr>
          <p:nvPr>
            <p:ph type="sldNum" sz="quarter" idx="21"/>
          </p:nvPr>
        </p:nvSpPr>
        <p:spPr>
          <a:xfrm>
            <a:off x="1" y="6240674"/>
            <a:ext cx="628649" cy="365125"/>
          </a:xfrm>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Footer Placeholder 4">
            <a:extLst>
              <a:ext uri="{FF2B5EF4-FFF2-40B4-BE49-F238E27FC236}">
                <a16:creationId xmlns:a16="http://schemas.microsoft.com/office/drawing/2014/main" id="{801760FB-9A52-06BD-7397-CE1271CB19A2}"/>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itle 1">
            <a:extLst>
              <a:ext uri="{FF2B5EF4-FFF2-40B4-BE49-F238E27FC236}">
                <a16:creationId xmlns:a16="http://schemas.microsoft.com/office/drawing/2014/main" id="{1BF93AFA-2738-C275-EBFB-EF8F3C278317}"/>
              </a:ext>
            </a:extLst>
          </p:cNvPr>
          <p:cNvSpPr>
            <a:spLocks noGrp="1"/>
          </p:cNvSpPr>
          <p:nvPr>
            <p:ph type="title"/>
          </p:nvPr>
        </p:nvSpPr>
        <p:spPr>
          <a:xfrm>
            <a:off x="940857" y="1944847"/>
            <a:ext cx="5155143" cy="2968306"/>
          </a:xfrm>
        </p:spPr>
        <p:txBody>
          <a:bodyPr vert="horz" lIns="91440" tIns="45720" rIns="91440" bIns="45720" rtlCol="0" anchor="ctr">
            <a:noAutofit/>
          </a:bodyPr>
          <a:lstStyle>
            <a:lvl1pPr>
              <a:defRPr lang="en-ID" dirty="0">
                <a:solidFill>
                  <a:schemeClr val="tx1"/>
                </a:solidFill>
              </a:defRPr>
            </a:lvl1pPr>
          </a:lstStyle>
          <a:p>
            <a:pPr lvl="0"/>
            <a:r>
              <a:rPr lang="en-US" dirty="0"/>
              <a:t>Click to edit Master title style</a:t>
            </a:r>
            <a:endParaRPr lang="en-ID" dirty="0"/>
          </a:p>
        </p:txBody>
      </p:sp>
      <p:sp>
        <p:nvSpPr>
          <p:cNvPr id="5" name="Text Placeholder 93">
            <a:extLst>
              <a:ext uri="{FF2B5EF4-FFF2-40B4-BE49-F238E27FC236}">
                <a16:creationId xmlns:a16="http://schemas.microsoft.com/office/drawing/2014/main" id="{6C97D37C-4C8A-7962-1247-E18681F7D984}"/>
              </a:ext>
            </a:extLst>
          </p:cNvPr>
          <p:cNvSpPr>
            <a:spLocks noGrp="1"/>
          </p:cNvSpPr>
          <p:nvPr>
            <p:ph type="body" sz="quarter" idx="44"/>
          </p:nvPr>
        </p:nvSpPr>
        <p:spPr>
          <a:xfrm>
            <a:off x="6261567" y="1303206"/>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7" name="Text Placeholder 91">
            <a:extLst>
              <a:ext uri="{FF2B5EF4-FFF2-40B4-BE49-F238E27FC236}">
                <a16:creationId xmlns:a16="http://schemas.microsoft.com/office/drawing/2014/main" id="{9B332BC3-BA69-3127-5EF7-23258851B525}"/>
              </a:ext>
            </a:extLst>
          </p:cNvPr>
          <p:cNvSpPr>
            <a:spLocks noGrp="1"/>
          </p:cNvSpPr>
          <p:nvPr>
            <p:ph type="body" sz="quarter" idx="43"/>
          </p:nvPr>
        </p:nvSpPr>
        <p:spPr>
          <a:xfrm>
            <a:off x="6248046" y="2522371"/>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8" name="Text Placeholder 89">
            <a:extLst>
              <a:ext uri="{FF2B5EF4-FFF2-40B4-BE49-F238E27FC236}">
                <a16:creationId xmlns:a16="http://schemas.microsoft.com/office/drawing/2014/main" id="{F83220DF-7367-EDFC-8BDE-9179CB32C2C5}"/>
              </a:ext>
            </a:extLst>
          </p:cNvPr>
          <p:cNvSpPr>
            <a:spLocks noGrp="1"/>
          </p:cNvSpPr>
          <p:nvPr>
            <p:ph type="body" sz="quarter" idx="42"/>
          </p:nvPr>
        </p:nvSpPr>
        <p:spPr>
          <a:xfrm>
            <a:off x="6248387" y="3822665"/>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9" name="Text Placeholder 87">
            <a:extLst>
              <a:ext uri="{FF2B5EF4-FFF2-40B4-BE49-F238E27FC236}">
                <a16:creationId xmlns:a16="http://schemas.microsoft.com/office/drawing/2014/main" id="{AF58F551-6C56-AA67-7E50-E2BC7431C451}"/>
              </a:ext>
            </a:extLst>
          </p:cNvPr>
          <p:cNvSpPr>
            <a:spLocks noGrp="1"/>
          </p:cNvSpPr>
          <p:nvPr>
            <p:ph type="body" sz="quarter" idx="41"/>
          </p:nvPr>
        </p:nvSpPr>
        <p:spPr>
          <a:xfrm>
            <a:off x="6376962" y="5069128"/>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0" name="Text Placeholder 6">
            <a:extLst>
              <a:ext uri="{FF2B5EF4-FFF2-40B4-BE49-F238E27FC236}">
                <a16:creationId xmlns:a16="http://schemas.microsoft.com/office/drawing/2014/main" id="{065DB154-1CE8-28FC-2E0D-97D74A2E90B0}"/>
              </a:ext>
            </a:extLst>
          </p:cNvPr>
          <p:cNvSpPr>
            <a:spLocks noGrp="1"/>
          </p:cNvSpPr>
          <p:nvPr>
            <p:ph type="body" sz="quarter" idx="19"/>
          </p:nvPr>
        </p:nvSpPr>
        <p:spPr>
          <a:xfrm>
            <a:off x="6942688" y="1155807"/>
            <a:ext cx="4625425" cy="808616"/>
          </a:xfrm>
        </p:spPr>
        <p:txBody>
          <a:bodyPr anchor="ctr">
            <a:noAutofit/>
          </a:bodyPr>
          <a:lstStyle>
            <a:lvl1pPr>
              <a:lnSpc>
                <a:spcPct val="100000"/>
              </a:lnSpc>
              <a:defRPr sz="1800" b="1">
                <a:solidFill>
                  <a:schemeClr val="tx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BF519ACB-AD25-A58C-3940-9DD16496A62A}"/>
              </a:ext>
            </a:extLst>
          </p:cNvPr>
          <p:cNvSpPr>
            <a:spLocks noGrp="1"/>
          </p:cNvSpPr>
          <p:nvPr>
            <p:ph type="body" sz="quarter" idx="45"/>
          </p:nvPr>
        </p:nvSpPr>
        <p:spPr>
          <a:xfrm>
            <a:off x="6942688" y="2402100"/>
            <a:ext cx="4625425" cy="808616"/>
          </a:xfrm>
        </p:spPr>
        <p:txBody>
          <a:bodyPr anchor="ctr">
            <a:noAutofit/>
          </a:bodyPr>
          <a:lstStyle>
            <a:lvl1pPr>
              <a:lnSpc>
                <a:spcPct val="100000"/>
              </a:lnSpc>
              <a:defRPr sz="1800" b="1">
                <a:solidFill>
                  <a:schemeClr val="tx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6C586A22-4B93-0A8C-A131-4DED4EC8FF56}"/>
              </a:ext>
            </a:extLst>
          </p:cNvPr>
          <p:cNvSpPr>
            <a:spLocks noGrp="1"/>
          </p:cNvSpPr>
          <p:nvPr>
            <p:ph type="body" sz="quarter" idx="23"/>
          </p:nvPr>
        </p:nvSpPr>
        <p:spPr>
          <a:xfrm>
            <a:off x="6942688" y="3648393"/>
            <a:ext cx="4625425" cy="808616"/>
          </a:xfrm>
        </p:spPr>
        <p:txBody>
          <a:bodyPr anchor="ctr">
            <a:noAutofit/>
          </a:bodyPr>
          <a:lstStyle>
            <a:lvl1pPr>
              <a:lnSpc>
                <a:spcPct val="100000"/>
              </a:lnSpc>
              <a:defRPr sz="1800" b="1">
                <a:solidFill>
                  <a:schemeClr val="tx1"/>
                </a:solidFill>
              </a:defRPr>
            </a:lvl1pPr>
          </a:lstStyle>
          <a:p>
            <a:pPr lvl="0"/>
            <a:r>
              <a:rPr lang="en-US" dirty="0"/>
              <a:t>Click to edit Master text styles</a:t>
            </a:r>
          </a:p>
        </p:txBody>
      </p:sp>
      <p:sp>
        <p:nvSpPr>
          <p:cNvPr id="17" name="Text Placeholder 6">
            <a:extLst>
              <a:ext uri="{FF2B5EF4-FFF2-40B4-BE49-F238E27FC236}">
                <a16:creationId xmlns:a16="http://schemas.microsoft.com/office/drawing/2014/main" id="{DB27EC44-26B3-FC10-230C-0F66FC6D98E1}"/>
              </a:ext>
            </a:extLst>
          </p:cNvPr>
          <p:cNvSpPr>
            <a:spLocks noGrp="1"/>
          </p:cNvSpPr>
          <p:nvPr>
            <p:ph type="body" sz="quarter" idx="25"/>
          </p:nvPr>
        </p:nvSpPr>
        <p:spPr>
          <a:xfrm>
            <a:off x="6942688" y="4894686"/>
            <a:ext cx="4625425" cy="808616"/>
          </a:xfrm>
        </p:spPr>
        <p:txBody>
          <a:bodyPr anchor="ctr">
            <a:noAutofit/>
          </a:bodyPr>
          <a:lstStyle>
            <a:lvl1pPr>
              <a:lnSpc>
                <a:spcPct val="100000"/>
              </a:lnSpc>
              <a:defRPr sz="1800" b="1">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5790494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06V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49C9BB9E-0F33-A37F-4730-313F6F26ADD1}"/>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13" name="Title 1">
            <a:extLst>
              <a:ext uri="{FF2B5EF4-FFF2-40B4-BE49-F238E27FC236}">
                <a16:creationId xmlns:a16="http://schemas.microsoft.com/office/drawing/2014/main" id="{908F7B61-EE49-8FCC-3DD4-1F2C80287E42}"/>
              </a:ext>
            </a:extLst>
          </p:cNvPr>
          <p:cNvSpPr>
            <a:spLocks noGrp="1"/>
          </p:cNvSpPr>
          <p:nvPr>
            <p:ph type="ctrTitle"/>
          </p:nvPr>
        </p:nvSpPr>
        <p:spPr>
          <a:xfrm>
            <a:off x="2027239" y="3429000"/>
            <a:ext cx="9540874" cy="1858962"/>
          </a:xfrm>
        </p:spPr>
        <p:txBody>
          <a:bodyPr lIns="90000" tIns="45720" rIns="91440" bIns="45720" anchor="b">
            <a:noAutofit/>
          </a:bodyPr>
          <a:lstStyle>
            <a:lvl1pPr algn="r">
              <a:lnSpc>
                <a:spcPct val="100000"/>
              </a:lnSpc>
              <a:defRPr sz="4400">
                <a:solidFill>
                  <a:schemeClr val="tx1"/>
                </a:solidFill>
              </a:defRPr>
            </a:lvl1pPr>
          </a:lstStyle>
          <a:p>
            <a:r>
              <a:rPr lang="en-US" dirty="0"/>
              <a:t>Click to edit Master title style</a:t>
            </a:r>
          </a:p>
        </p:txBody>
      </p:sp>
      <p:sp>
        <p:nvSpPr>
          <p:cNvPr id="14" name="Text Placeholder 10">
            <a:extLst>
              <a:ext uri="{FF2B5EF4-FFF2-40B4-BE49-F238E27FC236}">
                <a16:creationId xmlns:a16="http://schemas.microsoft.com/office/drawing/2014/main" id="{1BE423FD-1F9C-F345-12A0-700A52FD9747}"/>
              </a:ext>
            </a:extLst>
          </p:cNvPr>
          <p:cNvSpPr>
            <a:spLocks noGrp="1"/>
          </p:cNvSpPr>
          <p:nvPr>
            <p:ph type="body" sz="quarter" idx="15"/>
          </p:nvPr>
        </p:nvSpPr>
        <p:spPr>
          <a:xfrm>
            <a:off x="2027240" y="5395963"/>
            <a:ext cx="9540873" cy="841325"/>
          </a:xfrm>
        </p:spPr>
        <p:txBody>
          <a:bodyPr>
            <a:noAutofit/>
          </a:bodyPr>
          <a:lstStyle>
            <a:lvl1pPr algn="r">
              <a:lnSpc>
                <a:spcPct val="150000"/>
              </a:lnSpc>
              <a:defRPr sz="18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Tree>
    <p:extLst>
      <p:ext uri="{BB962C8B-B14F-4D97-AF65-F5344CB8AC3E}">
        <p14:creationId xmlns:p14="http://schemas.microsoft.com/office/powerpoint/2010/main" val="37332388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S06V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49C9BB9E-0F33-A37F-4730-313F6F26ADD1}"/>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itle 1">
            <a:extLst>
              <a:ext uri="{FF2B5EF4-FFF2-40B4-BE49-F238E27FC236}">
                <a16:creationId xmlns:a16="http://schemas.microsoft.com/office/drawing/2014/main" id="{49740605-ABA6-05B3-161C-839C9FFA081C}"/>
              </a:ext>
            </a:extLst>
          </p:cNvPr>
          <p:cNvSpPr>
            <a:spLocks noGrp="1"/>
          </p:cNvSpPr>
          <p:nvPr>
            <p:ph type="ctrTitle"/>
          </p:nvPr>
        </p:nvSpPr>
        <p:spPr>
          <a:xfrm>
            <a:off x="923925" y="3429000"/>
            <a:ext cx="10356850" cy="1858962"/>
          </a:xfrm>
        </p:spPr>
        <p:txBody>
          <a:bodyPr lIns="90000" tIns="45720" rIns="91440" bIns="45720" anchor="b">
            <a:noAutofit/>
          </a:bodyPr>
          <a:lstStyle>
            <a:lvl1pPr algn="l">
              <a:lnSpc>
                <a:spcPct val="100000"/>
              </a:lnSpc>
              <a:defRPr sz="4400">
                <a:solidFill>
                  <a:schemeClr val="tx1"/>
                </a:solidFill>
              </a:defRPr>
            </a:lvl1pPr>
          </a:lstStyle>
          <a:p>
            <a:r>
              <a:rPr lang="en-US" dirty="0"/>
              <a:t>Click to edit Master title style</a:t>
            </a:r>
          </a:p>
        </p:txBody>
      </p:sp>
      <p:sp>
        <p:nvSpPr>
          <p:cNvPr id="4" name="Text Placeholder 10">
            <a:extLst>
              <a:ext uri="{FF2B5EF4-FFF2-40B4-BE49-F238E27FC236}">
                <a16:creationId xmlns:a16="http://schemas.microsoft.com/office/drawing/2014/main" id="{B1871195-BBA7-76F7-D046-4A3EB1047142}"/>
              </a:ext>
            </a:extLst>
          </p:cNvPr>
          <p:cNvSpPr>
            <a:spLocks noGrp="1"/>
          </p:cNvSpPr>
          <p:nvPr>
            <p:ph type="body" sz="quarter" idx="15"/>
          </p:nvPr>
        </p:nvSpPr>
        <p:spPr>
          <a:xfrm>
            <a:off x="923926" y="5395963"/>
            <a:ext cx="10356850" cy="841325"/>
          </a:xfrm>
        </p:spPr>
        <p:txBody>
          <a:bodyPr>
            <a:noAutofit/>
          </a:bodyPr>
          <a:lstStyle>
            <a:lvl1pPr algn="l">
              <a:lnSpc>
                <a:spcPct val="150000"/>
              </a:lnSpc>
              <a:defRPr sz="18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 name="Picture Placeholder 8">
            <a:extLst>
              <a:ext uri="{FF2B5EF4-FFF2-40B4-BE49-F238E27FC236}">
                <a16:creationId xmlns:a16="http://schemas.microsoft.com/office/drawing/2014/main" id="{C0722468-78AA-6337-726C-FC65FF90DFC0}"/>
              </a:ext>
            </a:extLst>
          </p:cNvPr>
          <p:cNvSpPr>
            <a:spLocks noGrp="1"/>
          </p:cNvSpPr>
          <p:nvPr>
            <p:ph type="pic" sz="quarter" idx="13"/>
          </p:nvPr>
        </p:nvSpPr>
        <p:spPr>
          <a:xfrm>
            <a:off x="923925" y="945650"/>
            <a:ext cx="10356850" cy="2160000"/>
          </a:xfrm>
        </p:spPr>
        <p:txBody>
          <a:bodyPr/>
          <a:lstStyle>
            <a:lvl1pPr>
              <a:defRPr>
                <a:solidFill>
                  <a:schemeClr val="tx1"/>
                </a:solidFill>
              </a:defRPr>
            </a:lvl1pPr>
          </a:lstStyle>
          <a:p>
            <a:endParaRPr lang="en-ID" dirty="0"/>
          </a:p>
        </p:txBody>
      </p:sp>
    </p:spTree>
    <p:extLst>
      <p:ext uri="{BB962C8B-B14F-4D97-AF65-F5344CB8AC3E}">
        <p14:creationId xmlns:p14="http://schemas.microsoft.com/office/powerpoint/2010/main" val="12311140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S06V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49C9BB9E-0F33-A37F-4730-313F6F26ADD1}"/>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7" name="Rectangle: Rounded Corners 4">
            <a:extLst>
              <a:ext uri="{FF2B5EF4-FFF2-40B4-BE49-F238E27FC236}">
                <a16:creationId xmlns:a16="http://schemas.microsoft.com/office/drawing/2014/main" id="{7E91F0A5-5C3A-01BF-4BE8-60FCCA951DB6}"/>
              </a:ext>
            </a:extLst>
          </p:cNvPr>
          <p:cNvSpPr/>
          <p:nvPr userDrawn="1"/>
        </p:nvSpPr>
        <p:spPr>
          <a:xfrm rot="5400000" flipH="1">
            <a:off x="4613276" y="-273053"/>
            <a:ext cx="1592259" cy="9529764"/>
          </a:xfrm>
          <a:prstGeom prst="round2SameRect">
            <a:avLst>
              <a:gd name="adj1" fmla="val 3108"/>
              <a:gd name="adj2" fmla="val 0"/>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sz="1200" dirty="0">
              <a:solidFill>
                <a:schemeClr val="tx1"/>
              </a:solidFill>
            </a:endParaRPr>
          </a:p>
        </p:txBody>
      </p:sp>
      <p:sp>
        <p:nvSpPr>
          <p:cNvPr id="8" name="Title 1">
            <a:extLst>
              <a:ext uri="{FF2B5EF4-FFF2-40B4-BE49-F238E27FC236}">
                <a16:creationId xmlns:a16="http://schemas.microsoft.com/office/drawing/2014/main" id="{5200542E-7DA3-96AF-2F95-CA4528827C41}"/>
              </a:ext>
            </a:extLst>
          </p:cNvPr>
          <p:cNvSpPr>
            <a:spLocks noGrp="1"/>
          </p:cNvSpPr>
          <p:nvPr>
            <p:ph type="ctrTitle"/>
          </p:nvPr>
        </p:nvSpPr>
        <p:spPr>
          <a:xfrm>
            <a:off x="2027237" y="3792534"/>
            <a:ext cx="7783511" cy="1398592"/>
          </a:xfrm>
        </p:spPr>
        <p:txBody>
          <a:bodyPr lIns="90000" tIns="45720" rIns="91440" bIns="45720" anchor="ctr">
            <a:noAutofit/>
          </a:bodyPr>
          <a:lstStyle>
            <a:lvl1pPr algn="l">
              <a:lnSpc>
                <a:spcPct val="100000"/>
              </a:lnSpc>
              <a:defRPr sz="4400">
                <a:solidFill>
                  <a:schemeClr val="tx1"/>
                </a:solidFill>
              </a:defRPr>
            </a:lvl1pPr>
          </a:lstStyle>
          <a:p>
            <a:r>
              <a:rPr lang="en-US" dirty="0"/>
              <a:t>Click to edit Master title style</a:t>
            </a:r>
          </a:p>
        </p:txBody>
      </p:sp>
      <p:sp>
        <p:nvSpPr>
          <p:cNvPr id="9" name="Text Placeholder 10">
            <a:extLst>
              <a:ext uri="{FF2B5EF4-FFF2-40B4-BE49-F238E27FC236}">
                <a16:creationId xmlns:a16="http://schemas.microsoft.com/office/drawing/2014/main" id="{6BC31A26-A7F8-5638-79C5-270F8E3E3D34}"/>
              </a:ext>
            </a:extLst>
          </p:cNvPr>
          <p:cNvSpPr>
            <a:spLocks noGrp="1"/>
          </p:cNvSpPr>
          <p:nvPr>
            <p:ph type="body" sz="quarter" idx="15"/>
          </p:nvPr>
        </p:nvSpPr>
        <p:spPr>
          <a:xfrm>
            <a:off x="2027238" y="5395963"/>
            <a:ext cx="7783511" cy="841325"/>
          </a:xfrm>
        </p:spPr>
        <p:txBody>
          <a:bodyPr>
            <a:noAutofit/>
          </a:bodyPr>
          <a:lstStyle>
            <a:lvl1pPr algn="l">
              <a:lnSpc>
                <a:spcPct val="150000"/>
              </a:lnSpc>
              <a:defRPr sz="18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Tree>
    <p:extLst>
      <p:ext uri="{BB962C8B-B14F-4D97-AF65-F5344CB8AC3E}">
        <p14:creationId xmlns:p14="http://schemas.microsoft.com/office/powerpoint/2010/main" val="40302299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S07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3" name="Picture Placeholder 5">
            <a:extLst>
              <a:ext uri="{FF2B5EF4-FFF2-40B4-BE49-F238E27FC236}">
                <a16:creationId xmlns:a16="http://schemas.microsoft.com/office/drawing/2014/main" id="{60F8CA30-AFDD-E466-0127-B2C38619D62E}"/>
              </a:ext>
            </a:extLst>
          </p:cNvPr>
          <p:cNvSpPr>
            <a:spLocks noGrp="1"/>
          </p:cNvSpPr>
          <p:nvPr>
            <p:ph type="pic" sz="quarter" idx="12"/>
          </p:nvPr>
        </p:nvSpPr>
        <p:spPr>
          <a:xfrm>
            <a:off x="944454" y="1623225"/>
            <a:ext cx="3966423" cy="4344776"/>
          </a:xfrm>
        </p:spPr>
        <p:txBody>
          <a:bodyPr/>
          <a:lstStyle>
            <a:lvl1pPr>
              <a:defRPr>
                <a:solidFill>
                  <a:schemeClr val="tx1"/>
                </a:solidFill>
              </a:defRPr>
            </a:lvl1pPr>
          </a:lstStyle>
          <a:p>
            <a:endParaRPr lang="en-ID"/>
          </a:p>
        </p:txBody>
      </p:sp>
      <p:sp>
        <p:nvSpPr>
          <p:cNvPr id="5" name="Text Placeholder 5">
            <a:extLst>
              <a:ext uri="{FF2B5EF4-FFF2-40B4-BE49-F238E27FC236}">
                <a16:creationId xmlns:a16="http://schemas.microsoft.com/office/drawing/2014/main" id="{42F04BCF-9388-451E-83F1-6CA0F5725B62}"/>
              </a:ext>
            </a:extLst>
          </p:cNvPr>
          <p:cNvSpPr>
            <a:spLocks noGrp="1"/>
          </p:cNvSpPr>
          <p:nvPr>
            <p:ph type="body" sz="quarter" idx="18" hasCustomPrompt="1"/>
          </p:nvPr>
        </p:nvSpPr>
        <p:spPr>
          <a:xfrm>
            <a:off x="5176945" y="2112333"/>
            <a:ext cx="6103830" cy="381105"/>
          </a:xfrm>
        </p:spPr>
        <p:txBody>
          <a:bodyPr anchor="ctr">
            <a:noAutofit/>
          </a:bodyPr>
          <a:lstStyle>
            <a:lvl1pPr algn="l">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0" name="Text Placeholder 6">
            <a:extLst>
              <a:ext uri="{FF2B5EF4-FFF2-40B4-BE49-F238E27FC236}">
                <a16:creationId xmlns:a16="http://schemas.microsoft.com/office/drawing/2014/main" id="{108641C2-1BC4-241E-E40F-1A979C58DF88}"/>
              </a:ext>
            </a:extLst>
          </p:cNvPr>
          <p:cNvSpPr>
            <a:spLocks noGrp="1"/>
          </p:cNvSpPr>
          <p:nvPr>
            <p:ph type="body" sz="quarter" idx="14" hasCustomPrompt="1"/>
          </p:nvPr>
        </p:nvSpPr>
        <p:spPr>
          <a:xfrm>
            <a:off x="5176945" y="1623225"/>
            <a:ext cx="6103830" cy="381105"/>
          </a:xfrm>
        </p:spPr>
        <p:txBody>
          <a:bodyPr anchor="ctr">
            <a:noAutofit/>
          </a:bodyPr>
          <a:lstStyle>
            <a:lvl1pPr algn="l">
              <a:lnSpc>
                <a:spcPct val="100000"/>
              </a:lnSpc>
              <a:defRPr sz="1800" b="1">
                <a:solidFill>
                  <a:schemeClr val="tx1"/>
                </a:solidFill>
              </a:defRPr>
            </a:lvl1pPr>
          </a:lstStyle>
          <a:p>
            <a:pPr lvl="0"/>
            <a:r>
              <a:rPr lang="en-US" dirty="0"/>
              <a:t>Name</a:t>
            </a:r>
          </a:p>
        </p:txBody>
      </p:sp>
      <p:sp>
        <p:nvSpPr>
          <p:cNvPr id="12" name="Text Placeholder 5">
            <a:extLst>
              <a:ext uri="{FF2B5EF4-FFF2-40B4-BE49-F238E27FC236}">
                <a16:creationId xmlns:a16="http://schemas.microsoft.com/office/drawing/2014/main" id="{029FF9B5-D678-8644-A71F-D2DC0195851B}"/>
              </a:ext>
            </a:extLst>
          </p:cNvPr>
          <p:cNvSpPr>
            <a:spLocks noGrp="1"/>
          </p:cNvSpPr>
          <p:nvPr>
            <p:ph type="body" sz="quarter" idx="19" hasCustomPrompt="1"/>
          </p:nvPr>
        </p:nvSpPr>
        <p:spPr>
          <a:xfrm>
            <a:off x="5176945" y="2601441"/>
            <a:ext cx="6103830" cy="3366560"/>
          </a:xfrm>
        </p:spPr>
        <p:txBody>
          <a:bodyPr anchor="t">
            <a:noAutofit/>
          </a:bodyPr>
          <a:lstStyle>
            <a:lvl1pPr algn="l">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Description</a:t>
            </a:r>
          </a:p>
        </p:txBody>
      </p:sp>
    </p:spTree>
    <p:extLst>
      <p:ext uri="{BB962C8B-B14F-4D97-AF65-F5344CB8AC3E}">
        <p14:creationId xmlns:p14="http://schemas.microsoft.com/office/powerpoint/2010/main" val="28124318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 S07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6" name="Picture Placeholder 5">
            <a:extLst>
              <a:ext uri="{FF2B5EF4-FFF2-40B4-BE49-F238E27FC236}">
                <a16:creationId xmlns:a16="http://schemas.microsoft.com/office/drawing/2014/main" id="{6B24A94D-D37C-A787-D2DE-FAF01A2BFF5F}"/>
              </a:ext>
            </a:extLst>
          </p:cNvPr>
          <p:cNvSpPr>
            <a:spLocks noGrp="1"/>
          </p:cNvSpPr>
          <p:nvPr>
            <p:ph type="pic" sz="quarter" idx="12"/>
          </p:nvPr>
        </p:nvSpPr>
        <p:spPr>
          <a:xfrm>
            <a:off x="940857" y="1623225"/>
            <a:ext cx="3102506" cy="3398451"/>
          </a:xfrm>
        </p:spPr>
        <p:txBody>
          <a:bodyPr/>
          <a:lstStyle>
            <a:lvl1pPr>
              <a:defRPr>
                <a:solidFill>
                  <a:schemeClr val="tx1"/>
                </a:solidFill>
              </a:defRPr>
            </a:lvl1pPr>
          </a:lstStyle>
          <a:p>
            <a:endParaRPr lang="en-ID"/>
          </a:p>
        </p:txBody>
      </p:sp>
      <p:sp>
        <p:nvSpPr>
          <p:cNvPr id="7" name="Text Placeholder 5">
            <a:extLst>
              <a:ext uri="{FF2B5EF4-FFF2-40B4-BE49-F238E27FC236}">
                <a16:creationId xmlns:a16="http://schemas.microsoft.com/office/drawing/2014/main" id="{3349ECA6-CC90-1577-3215-3A641D9637C9}"/>
              </a:ext>
            </a:extLst>
          </p:cNvPr>
          <p:cNvSpPr>
            <a:spLocks noGrp="1"/>
          </p:cNvSpPr>
          <p:nvPr>
            <p:ph type="body" sz="quarter" idx="18" hasCustomPrompt="1"/>
          </p:nvPr>
        </p:nvSpPr>
        <p:spPr>
          <a:xfrm>
            <a:off x="940857" y="5657160"/>
            <a:ext cx="3102506"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9" name="Text Placeholder 6">
            <a:extLst>
              <a:ext uri="{FF2B5EF4-FFF2-40B4-BE49-F238E27FC236}">
                <a16:creationId xmlns:a16="http://schemas.microsoft.com/office/drawing/2014/main" id="{9456641C-E6F4-7EBD-7308-88BB4923E28C}"/>
              </a:ext>
            </a:extLst>
          </p:cNvPr>
          <p:cNvSpPr>
            <a:spLocks noGrp="1"/>
          </p:cNvSpPr>
          <p:nvPr>
            <p:ph type="body" sz="quarter" idx="14" hasCustomPrompt="1"/>
          </p:nvPr>
        </p:nvSpPr>
        <p:spPr>
          <a:xfrm>
            <a:off x="940857" y="5168052"/>
            <a:ext cx="3102506" cy="381105"/>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11" name="Picture Placeholder 5">
            <a:extLst>
              <a:ext uri="{FF2B5EF4-FFF2-40B4-BE49-F238E27FC236}">
                <a16:creationId xmlns:a16="http://schemas.microsoft.com/office/drawing/2014/main" id="{0EFD1A73-24D1-4F68-E557-525F88D82CCD}"/>
              </a:ext>
            </a:extLst>
          </p:cNvPr>
          <p:cNvSpPr>
            <a:spLocks noGrp="1"/>
          </p:cNvSpPr>
          <p:nvPr>
            <p:ph type="pic" sz="quarter" idx="19"/>
          </p:nvPr>
        </p:nvSpPr>
        <p:spPr>
          <a:xfrm>
            <a:off x="4556177" y="1623225"/>
            <a:ext cx="3102506" cy="3398451"/>
          </a:xfrm>
        </p:spPr>
        <p:txBody>
          <a:bodyPr/>
          <a:lstStyle>
            <a:lvl1pPr>
              <a:defRPr>
                <a:solidFill>
                  <a:schemeClr val="tx1"/>
                </a:solidFill>
              </a:defRPr>
            </a:lvl1pPr>
          </a:lstStyle>
          <a:p>
            <a:endParaRPr lang="en-ID"/>
          </a:p>
        </p:txBody>
      </p:sp>
      <p:sp>
        <p:nvSpPr>
          <p:cNvPr id="13" name="Text Placeholder 5">
            <a:extLst>
              <a:ext uri="{FF2B5EF4-FFF2-40B4-BE49-F238E27FC236}">
                <a16:creationId xmlns:a16="http://schemas.microsoft.com/office/drawing/2014/main" id="{9FA84477-A329-A8EC-C693-FF21D7956593}"/>
              </a:ext>
            </a:extLst>
          </p:cNvPr>
          <p:cNvSpPr>
            <a:spLocks noGrp="1"/>
          </p:cNvSpPr>
          <p:nvPr>
            <p:ph type="body" sz="quarter" idx="20" hasCustomPrompt="1"/>
          </p:nvPr>
        </p:nvSpPr>
        <p:spPr>
          <a:xfrm>
            <a:off x="4556177" y="5657160"/>
            <a:ext cx="3102506"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4" name="Text Placeholder 6">
            <a:extLst>
              <a:ext uri="{FF2B5EF4-FFF2-40B4-BE49-F238E27FC236}">
                <a16:creationId xmlns:a16="http://schemas.microsoft.com/office/drawing/2014/main" id="{74241F44-49A2-FA96-BFA7-165EE7D4A31C}"/>
              </a:ext>
            </a:extLst>
          </p:cNvPr>
          <p:cNvSpPr>
            <a:spLocks noGrp="1"/>
          </p:cNvSpPr>
          <p:nvPr>
            <p:ph type="body" sz="quarter" idx="21" hasCustomPrompt="1"/>
          </p:nvPr>
        </p:nvSpPr>
        <p:spPr>
          <a:xfrm>
            <a:off x="4556177" y="5168052"/>
            <a:ext cx="3102506" cy="381105"/>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15" name="Picture Placeholder 5">
            <a:extLst>
              <a:ext uri="{FF2B5EF4-FFF2-40B4-BE49-F238E27FC236}">
                <a16:creationId xmlns:a16="http://schemas.microsoft.com/office/drawing/2014/main" id="{32ADC84F-283E-93C5-1AAB-03616E190C4F}"/>
              </a:ext>
            </a:extLst>
          </p:cNvPr>
          <p:cNvSpPr>
            <a:spLocks noGrp="1"/>
          </p:cNvSpPr>
          <p:nvPr>
            <p:ph type="pic" sz="quarter" idx="22"/>
          </p:nvPr>
        </p:nvSpPr>
        <p:spPr>
          <a:xfrm>
            <a:off x="8171497" y="1623225"/>
            <a:ext cx="3102506" cy="3398451"/>
          </a:xfrm>
        </p:spPr>
        <p:txBody>
          <a:bodyPr/>
          <a:lstStyle>
            <a:lvl1pPr>
              <a:defRPr>
                <a:solidFill>
                  <a:schemeClr val="tx1"/>
                </a:solidFill>
              </a:defRPr>
            </a:lvl1pPr>
          </a:lstStyle>
          <a:p>
            <a:endParaRPr lang="en-ID"/>
          </a:p>
        </p:txBody>
      </p:sp>
      <p:sp>
        <p:nvSpPr>
          <p:cNvPr id="16" name="Text Placeholder 5">
            <a:extLst>
              <a:ext uri="{FF2B5EF4-FFF2-40B4-BE49-F238E27FC236}">
                <a16:creationId xmlns:a16="http://schemas.microsoft.com/office/drawing/2014/main" id="{449C3597-5FB8-53E9-18AE-C452194E0601}"/>
              </a:ext>
            </a:extLst>
          </p:cNvPr>
          <p:cNvSpPr>
            <a:spLocks noGrp="1"/>
          </p:cNvSpPr>
          <p:nvPr>
            <p:ph type="body" sz="quarter" idx="23" hasCustomPrompt="1"/>
          </p:nvPr>
        </p:nvSpPr>
        <p:spPr>
          <a:xfrm>
            <a:off x="8171497" y="5657160"/>
            <a:ext cx="3102506"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7" name="Text Placeholder 6">
            <a:extLst>
              <a:ext uri="{FF2B5EF4-FFF2-40B4-BE49-F238E27FC236}">
                <a16:creationId xmlns:a16="http://schemas.microsoft.com/office/drawing/2014/main" id="{3D7C4227-E65F-D903-1BBA-5F2C4DFB885C}"/>
              </a:ext>
            </a:extLst>
          </p:cNvPr>
          <p:cNvSpPr>
            <a:spLocks noGrp="1"/>
          </p:cNvSpPr>
          <p:nvPr>
            <p:ph type="body" sz="quarter" idx="24" hasCustomPrompt="1"/>
          </p:nvPr>
        </p:nvSpPr>
        <p:spPr>
          <a:xfrm>
            <a:off x="8171497" y="5168052"/>
            <a:ext cx="3102506" cy="381105"/>
          </a:xfrm>
        </p:spPr>
        <p:txBody>
          <a:bodyPr anchor="ctr">
            <a:noAutofit/>
          </a:bodyPr>
          <a:lstStyle>
            <a:lvl1pPr algn="ctr">
              <a:lnSpc>
                <a:spcPct val="100000"/>
              </a:lnSpc>
              <a:defRPr sz="1800" b="1">
                <a:solidFill>
                  <a:schemeClr val="tx1"/>
                </a:solidFill>
              </a:defRPr>
            </a:lvl1pPr>
          </a:lstStyle>
          <a:p>
            <a:pPr lvl="0"/>
            <a:r>
              <a:rPr lang="en-US" dirty="0"/>
              <a:t>Name</a:t>
            </a:r>
          </a:p>
        </p:txBody>
      </p:sp>
    </p:spTree>
    <p:extLst>
      <p:ext uri="{BB962C8B-B14F-4D97-AF65-F5344CB8AC3E}">
        <p14:creationId xmlns:p14="http://schemas.microsoft.com/office/powerpoint/2010/main" val="3468562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m S07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3" name="Picture Placeholder 5">
            <a:extLst>
              <a:ext uri="{FF2B5EF4-FFF2-40B4-BE49-F238E27FC236}">
                <a16:creationId xmlns:a16="http://schemas.microsoft.com/office/drawing/2014/main" id="{A4E6B7E8-F97B-BE2B-4905-605DB35D9192}"/>
              </a:ext>
            </a:extLst>
          </p:cNvPr>
          <p:cNvSpPr>
            <a:spLocks noGrp="1"/>
          </p:cNvSpPr>
          <p:nvPr>
            <p:ph type="pic" sz="quarter" idx="12"/>
          </p:nvPr>
        </p:nvSpPr>
        <p:spPr>
          <a:xfrm>
            <a:off x="940857" y="2065185"/>
            <a:ext cx="2281559" cy="2499195"/>
          </a:xfrm>
        </p:spPr>
        <p:txBody>
          <a:bodyPr/>
          <a:lstStyle>
            <a:lvl1pPr>
              <a:defRPr>
                <a:solidFill>
                  <a:schemeClr val="tx1"/>
                </a:solidFill>
              </a:defRPr>
            </a:lvl1pPr>
          </a:lstStyle>
          <a:p>
            <a:endParaRPr lang="en-ID"/>
          </a:p>
        </p:txBody>
      </p:sp>
      <p:sp>
        <p:nvSpPr>
          <p:cNvPr id="5" name="Text Placeholder 5">
            <a:extLst>
              <a:ext uri="{FF2B5EF4-FFF2-40B4-BE49-F238E27FC236}">
                <a16:creationId xmlns:a16="http://schemas.microsoft.com/office/drawing/2014/main" id="{5105AFC6-9644-5848-34C2-0D1AD42878AF}"/>
              </a:ext>
            </a:extLst>
          </p:cNvPr>
          <p:cNvSpPr>
            <a:spLocks noGrp="1"/>
          </p:cNvSpPr>
          <p:nvPr>
            <p:ph type="body" sz="quarter" idx="18" hasCustomPrompt="1"/>
          </p:nvPr>
        </p:nvSpPr>
        <p:spPr>
          <a:xfrm>
            <a:off x="940857" y="5295630"/>
            <a:ext cx="2281559"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0" name="Text Placeholder 6">
            <a:extLst>
              <a:ext uri="{FF2B5EF4-FFF2-40B4-BE49-F238E27FC236}">
                <a16:creationId xmlns:a16="http://schemas.microsoft.com/office/drawing/2014/main" id="{1FD39ED8-869C-3495-BFC3-5FDE64D8CD6A}"/>
              </a:ext>
            </a:extLst>
          </p:cNvPr>
          <p:cNvSpPr>
            <a:spLocks noGrp="1"/>
          </p:cNvSpPr>
          <p:nvPr>
            <p:ph type="body" sz="quarter" idx="14" hasCustomPrompt="1"/>
          </p:nvPr>
        </p:nvSpPr>
        <p:spPr>
          <a:xfrm>
            <a:off x="940857" y="4806522"/>
            <a:ext cx="2281559" cy="381105"/>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12" name="Picture Placeholder 5">
            <a:extLst>
              <a:ext uri="{FF2B5EF4-FFF2-40B4-BE49-F238E27FC236}">
                <a16:creationId xmlns:a16="http://schemas.microsoft.com/office/drawing/2014/main" id="{1B889F9E-7625-4C7F-BAE8-BF044481D53C}"/>
              </a:ext>
            </a:extLst>
          </p:cNvPr>
          <p:cNvSpPr>
            <a:spLocks noGrp="1"/>
          </p:cNvSpPr>
          <p:nvPr>
            <p:ph type="pic" sz="quarter" idx="19"/>
          </p:nvPr>
        </p:nvSpPr>
        <p:spPr>
          <a:xfrm>
            <a:off x="3622179" y="2065185"/>
            <a:ext cx="2281559" cy="2499195"/>
          </a:xfrm>
        </p:spPr>
        <p:txBody>
          <a:bodyPr/>
          <a:lstStyle>
            <a:lvl1pPr>
              <a:defRPr>
                <a:solidFill>
                  <a:schemeClr val="tx1"/>
                </a:solidFill>
              </a:defRPr>
            </a:lvl1pPr>
          </a:lstStyle>
          <a:p>
            <a:endParaRPr lang="en-ID"/>
          </a:p>
        </p:txBody>
      </p:sp>
      <p:sp>
        <p:nvSpPr>
          <p:cNvPr id="18" name="Text Placeholder 5">
            <a:extLst>
              <a:ext uri="{FF2B5EF4-FFF2-40B4-BE49-F238E27FC236}">
                <a16:creationId xmlns:a16="http://schemas.microsoft.com/office/drawing/2014/main" id="{4FFB32D3-691B-A471-604C-75AA2DFCD963}"/>
              </a:ext>
            </a:extLst>
          </p:cNvPr>
          <p:cNvSpPr>
            <a:spLocks noGrp="1"/>
          </p:cNvSpPr>
          <p:nvPr>
            <p:ph type="body" sz="quarter" idx="20" hasCustomPrompt="1"/>
          </p:nvPr>
        </p:nvSpPr>
        <p:spPr>
          <a:xfrm>
            <a:off x="3622179" y="5295630"/>
            <a:ext cx="2281559"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9" name="Text Placeholder 6">
            <a:extLst>
              <a:ext uri="{FF2B5EF4-FFF2-40B4-BE49-F238E27FC236}">
                <a16:creationId xmlns:a16="http://schemas.microsoft.com/office/drawing/2014/main" id="{6ACAA762-3C4A-9E76-283F-A7FF09E3E886}"/>
              </a:ext>
            </a:extLst>
          </p:cNvPr>
          <p:cNvSpPr>
            <a:spLocks noGrp="1"/>
          </p:cNvSpPr>
          <p:nvPr>
            <p:ph type="body" sz="quarter" idx="21" hasCustomPrompt="1"/>
          </p:nvPr>
        </p:nvSpPr>
        <p:spPr>
          <a:xfrm>
            <a:off x="3622179" y="4806522"/>
            <a:ext cx="2281559" cy="381105"/>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20" name="Picture Placeholder 5">
            <a:extLst>
              <a:ext uri="{FF2B5EF4-FFF2-40B4-BE49-F238E27FC236}">
                <a16:creationId xmlns:a16="http://schemas.microsoft.com/office/drawing/2014/main" id="{FA98AFE6-1B3A-FCDA-76D0-A5378EFA0A84}"/>
              </a:ext>
            </a:extLst>
          </p:cNvPr>
          <p:cNvSpPr>
            <a:spLocks noGrp="1"/>
          </p:cNvSpPr>
          <p:nvPr>
            <p:ph type="pic" sz="quarter" idx="22"/>
          </p:nvPr>
        </p:nvSpPr>
        <p:spPr>
          <a:xfrm>
            <a:off x="6303501" y="2065185"/>
            <a:ext cx="2281559" cy="2499195"/>
          </a:xfrm>
        </p:spPr>
        <p:txBody>
          <a:bodyPr/>
          <a:lstStyle>
            <a:lvl1pPr>
              <a:defRPr>
                <a:solidFill>
                  <a:schemeClr val="tx1"/>
                </a:solidFill>
              </a:defRPr>
            </a:lvl1pPr>
          </a:lstStyle>
          <a:p>
            <a:endParaRPr lang="en-ID"/>
          </a:p>
        </p:txBody>
      </p:sp>
      <p:sp>
        <p:nvSpPr>
          <p:cNvPr id="21" name="Text Placeholder 5">
            <a:extLst>
              <a:ext uri="{FF2B5EF4-FFF2-40B4-BE49-F238E27FC236}">
                <a16:creationId xmlns:a16="http://schemas.microsoft.com/office/drawing/2014/main" id="{859D8646-8FBA-D232-D3AD-0A0FB0613766}"/>
              </a:ext>
            </a:extLst>
          </p:cNvPr>
          <p:cNvSpPr>
            <a:spLocks noGrp="1"/>
          </p:cNvSpPr>
          <p:nvPr>
            <p:ph type="body" sz="quarter" idx="23" hasCustomPrompt="1"/>
          </p:nvPr>
        </p:nvSpPr>
        <p:spPr>
          <a:xfrm>
            <a:off x="6303501" y="5295630"/>
            <a:ext cx="2281559"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22" name="Text Placeholder 6">
            <a:extLst>
              <a:ext uri="{FF2B5EF4-FFF2-40B4-BE49-F238E27FC236}">
                <a16:creationId xmlns:a16="http://schemas.microsoft.com/office/drawing/2014/main" id="{4AFD0FBF-7A57-3749-3D73-7A84E00947F1}"/>
              </a:ext>
            </a:extLst>
          </p:cNvPr>
          <p:cNvSpPr>
            <a:spLocks noGrp="1"/>
          </p:cNvSpPr>
          <p:nvPr>
            <p:ph type="body" sz="quarter" idx="24" hasCustomPrompt="1"/>
          </p:nvPr>
        </p:nvSpPr>
        <p:spPr>
          <a:xfrm>
            <a:off x="6303501" y="4806522"/>
            <a:ext cx="2281559" cy="381105"/>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23" name="Picture Placeholder 5">
            <a:extLst>
              <a:ext uri="{FF2B5EF4-FFF2-40B4-BE49-F238E27FC236}">
                <a16:creationId xmlns:a16="http://schemas.microsoft.com/office/drawing/2014/main" id="{0D170662-F519-82C0-E554-4CED4CA21856}"/>
              </a:ext>
            </a:extLst>
          </p:cNvPr>
          <p:cNvSpPr>
            <a:spLocks noGrp="1"/>
          </p:cNvSpPr>
          <p:nvPr>
            <p:ph type="pic" sz="quarter" idx="25"/>
          </p:nvPr>
        </p:nvSpPr>
        <p:spPr>
          <a:xfrm>
            <a:off x="8984824" y="2065185"/>
            <a:ext cx="2281559" cy="2499195"/>
          </a:xfrm>
        </p:spPr>
        <p:txBody>
          <a:bodyPr/>
          <a:lstStyle>
            <a:lvl1pPr>
              <a:defRPr>
                <a:solidFill>
                  <a:schemeClr val="tx1"/>
                </a:solidFill>
              </a:defRPr>
            </a:lvl1pPr>
          </a:lstStyle>
          <a:p>
            <a:endParaRPr lang="en-ID"/>
          </a:p>
        </p:txBody>
      </p:sp>
      <p:sp>
        <p:nvSpPr>
          <p:cNvPr id="24" name="Text Placeholder 5">
            <a:extLst>
              <a:ext uri="{FF2B5EF4-FFF2-40B4-BE49-F238E27FC236}">
                <a16:creationId xmlns:a16="http://schemas.microsoft.com/office/drawing/2014/main" id="{2C32B4FA-8143-CD8B-B190-575912A49FE4}"/>
              </a:ext>
            </a:extLst>
          </p:cNvPr>
          <p:cNvSpPr>
            <a:spLocks noGrp="1"/>
          </p:cNvSpPr>
          <p:nvPr>
            <p:ph type="body" sz="quarter" idx="26" hasCustomPrompt="1"/>
          </p:nvPr>
        </p:nvSpPr>
        <p:spPr>
          <a:xfrm>
            <a:off x="8984824" y="5295630"/>
            <a:ext cx="2281559"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25" name="Text Placeholder 6">
            <a:extLst>
              <a:ext uri="{FF2B5EF4-FFF2-40B4-BE49-F238E27FC236}">
                <a16:creationId xmlns:a16="http://schemas.microsoft.com/office/drawing/2014/main" id="{BA7827A2-ACA1-6BC5-B0B0-FD9E74AB8C0D}"/>
              </a:ext>
            </a:extLst>
          </p:cNvPr>
          <p:cNvSpPr>
            <a:spLocks noGrp="1"/>
          </p:cNvSpPr>
          <p:nvPr>
            <p:ph type="body" sz="quarter" idx="27" hasCustomPrompt="1"/>
          </p:nvPr>
        </p:nvSpPr>
        <p:spPr>
          <a:xfrm>
            <a:off x="8984824" y="4806522"/>
            <a:ext cx="2281559" cy="381105"/>
          </a:xfrm>
        </p:spPr>
        <p:txBody>
          <a:bodyPr anchor="ctr">
            <a:noAutofit/>
          </a:bodyPr>
          <a:lstStyle>
            <a:lvl1pPr algn="ctr">
              <a:lnSpc>
                <a:spcPct val="100000"/>
              </a:lnSpc>
              <a:defRPr sz="1800" b="1">
                <a:solidFill>
                  <a:schemeClr val="tx1"/>
                </a:solidFill>
              </a:defRPr>
            </a:lvl1pPr>
          </a:lstStyle>
          <a:p>
            <a:pPr lvl="0"/>
            <a:r>
              <a:rPr lang="en-US" dirty="0"/>
              <a:t>Name</a:t>
            </a:r>
          </a:p>
        </p:txBody>
      </p:sp>
    </p:spTree>
    <p:extLst>
      <p:ext uri="{BB962C8B-B14F-4D97-AF65-F5344CB8AC3E}">
        <p14:creationId xmlns:p14="http://schemas.microsoft.com/office/powerpoint/2010/main" val="192987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3006309"/>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129975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S07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6" name="Picture Placeholder 5">
            <a:extLst>
              <a:ext uri="{FF2B5EF4-FFF2-40B4-BE49-F238E27FC236}">
                <a16:creationId xmlns:a16="http://schemas.microsoft.com/office/drawing/2014/main" id="{6ABA9CB2-2F9E-D791-A6E4-2F561E145AEF}"/>
              </a:ext>
            </a:extLst>
          </p:cNvPr>
          <p:cNvSpPr>
            <a:spLocks noGrp="1"/>
          </p:cNvSpPr>
          <p:nvPr>
            <p:ph type="pic" sz="quarter" idx="12"/>
          </p:nvPr>
        </p:nvSpPr>
        <p:spPr>
          <a:xfrm>
            <a:off x="942656" y="1623225"/>
            <a:ext cx="3098909" cy="3394511"/>
          </a:xfrm>
        </p:spPr>
        <p:txBody>
          <a:bodyPr/>
          <a:lstStyle>
            <a:lvl1pPr>
              <a:defRPr>
                <a:solidFill>
                  <a:schemeClr val="tx1"/>
                </a:solidFill>
              </a:defRPr>
            </a:lvl1pPr>
          </a:lstStyle>
          <a:p>
            <a:endParaRPr lang="en-ID"/>
          </a:p>
        </p:txBody>
      </p:sp>
      <p:sp>
        <p:nvSpPr>
          <p:cNvPr id="7" name="Text Placeholder 5">
            <a:extLst>
              <a:ext uri="{FF2B5EF4-FFF2-40B4-BE49-F238E27FC236}">
                <a16:creationId xmlns:a16="http://schemas.microsoft.com/office/drawing/2014/main" id="{3CA2D798-A93B-88C6-6DF6-D2AEEB07676A}"/>
              </a:ext>
            </a:extLst>
          </p:cNvPr>
          <p:cNvSpPr>
            <a:spLocks noGrp="1"/>
          </p:cNvSpPr>
          <p:nvPr>
            <p:ph type="body" sz="quarter" idx="18" hasCustomPrompt="1"/>
          </p:nvPr>
        </p:nvSpPr>
        <p:spPr>
          <a:xfrm>
            <a:off x="940857" y="5761321"/>
            <a:ext cx="3102506" cy="381105"/>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9" name="Text Placeholder 6">
            <a:extLst>
              <a:ext uri="{FF2B5EF4-FFF2-40B4-BE49-F238E27FC236}">
                <a16:creationId xmlns:a16="http://schemas.microsoft.com/office/drawing/2014/main" id="{5E97D282-473A-B23F-C8DE-3DBFAA926644}"/>
              </a:ext>
            </a:extLst>
          </p:cNvPr>
          <p:cNvSpPr>
            <a:spLocks noGrp="1"/>
          </p:cNvSpPr>
          <p:nvPr>
            <p:ph type="body" sz="quarter" idx="14" hasCustomPrompt="1"/>
          </p:nvPr>
        </p:nvSpPr>
        <p:spPr>
          <a:xfrm>
            <a:off x="940857" y="5272213"/>
            <a:ext cx="3102506" cy="381105"/>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11" name="Picture Placeholder 5">
            <a:extLst>
              <a:ext uri="{FF2B5EF4-FFF2-40B4-BE49-F238E27FC236}">
                <a16:creationId xmlns:a16="http://schemas.microsoft.com/office/drawing/2014/main" id="{9210AE95-F66A-9F7E-6222-36AF4E5DBAA7}"/>
              </a:ext>
            </a:extLst>
          </p:cNvPr>
          <p:cNvSpPr>
            <a:spLocks noGrp="1"/>
          </p:cNvSpPr>
          <p:nvPr>
            <p:ph type="pic" sz="quarter" idx="19"/>
          </p:nvPr>
        </p:nvSpPr>
        <p:spPr>
          <a:xfrm>
            <a:off x="4765748" y="1623225"/>
            <a:ext cx="1260201" cy="1380410"/>
          </a:xfrm>
        </p:spPr>
        <p:txBody>
          <a:bodyPr/>
          <a:lstStyle>
            <a:lvl1pPr>
              <a:defRPr>
                <a:solidFill>
                  <a:schemeClr val="tx1"/>
                </a:solidFill>
              </a:defRPr>
            </a:lvl1pPr>
          </a:lstStyle>
          <a:p>
            <a:endParaRPr lang="en-ID"/>
          </a:p>
        </p:txBody>
      </p:sp>
      <p:sp>
        <p:nvSpPr>
          <p:cNvPr id="13" name="Text Placeholder 5">
            <a:extLst>
              <a:ext uri="{FF2B5EF4-FFF2-40B4-BE49-F238E27FC236}">
                <a16:creationId xmlns:a16="http://schemas.microsoft.com/office/drawing/2014/main" id="{F17DB7B3-4B5A-C7B0-02D7-780D06348EE0}"/>
              </a:ext>
            </a:extLst>
          </p:cNvPr>
          <p:cNvSpPr>
            <a:spLocks noGrp="1"/>
          </p:cNvSpPr>
          <p:nvPr>
            <p:ph type="body" sz="quarter" idx="20" hasCustomPrompt="1"/>
          </p:nvPr>
        </p:nvSpPr>
        <p:spPr>
          <a:xfrm>
            <a:off x="4453996" y="3524805"/>
            <a:ext cx="1900768" cy="289878"/>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4" name="Text Placeholder 6">
            <a:extLst>
              <a:ext uri="{FF2B5EF4-FFF2-40B4-BE49-F238E27FC236}">
                <a16:creationId xmlns:a16="http://schemas.microsoft.com/office/drawing/2014/main" id="{CF1D7D43-6B1B-7F53-79D0-94685195623F}"/>
              </a:ext>
            </a:extLst>
          </p:cNvPr>
          <p:cNvSpPr>
            <a:spLocks noGrp="1"/>
          </p:cNvSpPr>
          <p:nvPr>
            <p:ph type="body" sz="quarter" idx="21" hasCustomPrompt="1"/>
          </p:nvPr>
        </p:nvSpPr>
        <p:spPr>
          <a:xfrm>
            <a:off x="4453996" y="3126923"/>
            <a:ext cx="1900768" cy="289878"/>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15" name="Picture Placeholder 5">
            <a:extLst>
              <a:ext uri="{FF2B5EF4-FFF2-40B4-BE49-F238E27FC236}">
                <a16:creationId xmlns:a16="http://schemas.microsoft.com/office/drawing/2014/main" id="{E8F3A239-2AED-B818-47FF-AA288143AB6D}"/>
              </a:ext>
            </a:extLst>
          </p:cNvPr>
          <p:cNvSpPr>
            <a:spLocks noGrp="1"/>
          </p:cNvSpPr>
          <p:nvPr>
            <p:ph type="pic" sz="quarter" idx="22"/>
          </p:nvPr>
        </p:nvSpPr>
        <p:spPr>
          <a:xfrm>
            <a:off x="7228753" y="1623225"/>
            <a:ext cx="1260201" cy="1380410"/>
          </a:xfrm>
        </p:spPr>
        <p:txBody>
          <a:bodyPr/>
          <a:lstStyle>
            <a:lvl1pPr>
              <a:defRPr>
                <a:solidFill>
                  <a:schemeClr val="tx1"/>
                </a:solidFill>
              </a:defRPr>
            </a:lvl1pPr>
          </a:lstStyle>
          <a:p>
            <a:endParaRPr lang="en-ID"/>
          </a:p>
        </p:txBody>
      </p:sp>
      <p:sp>
        <p:nvSpPr>
          <p:cNvPr id="16" name="Text Placeholder 5">
            <a:extLst>
              <a:ext uri="{FF2B5EF4-FFF2-40B4-BE49-F238E27FC236}">
                <a16:creationId xmlns:a16="http://schemas.microsoft.com/office/drawing/2014/main" id="{A3AFF94D-F1A6-3A0F-471A-85933F358454}"/>
              </a:ext>
            </a:extLst>
          </p:cNvPr>
          <p:cNvSpPr>
            <a:spLocks noGrp="1"/>
          </p:cNvSpPr>
          <p:nvPr>
            <p:ph type="body" sz="quarter" idx="23" hasCustomPrompt="1"/>
          </p:nvPr>
        </p:nvSpPr>
        <p:spPr>
          <a:xfrm>
            <a:off x="6917001" y="3524805"/>
            <a:ext cx="1900768" cy="289878"/>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17" name="Text Placeholder 6">
            <a:extLst>
              <a:ext uri="{FF2B5EF4-FFF2-40B4-BE49-F238E27FC236}">
                <a16:creationId xmlns:a16="http://schemas.microsoft.com/office/drawing/2014/main" id="{842001BC-C6B8-91E5-684C-8D105CBB008F}"/>
              </a:ext>
            </a:extLst>
          </p:cNvPr>
          <p:cNvSpPr>
            <a:spLocks noGrp="1"/>
          </p:cNvSpPr>
          <p:nvPr>
            <p:ph type="body" sz="quarter" idx="24" hasCustomPrompt="1"/>
          </p:nvPr>
        </p:nvSpPr>
        <p:spPr>
          <a:xfrm>
            <a:off x="6917001" y="3126923"/>
            <a:ext cx="1900768" cy="289878"/>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26" name="Picture Placeholder 5">
            <a:extLst>
              <a:ext uri="{FF2B5EF4-FFF2-40B4-BE49-F238E27FC236}">
                <a16:creationId xmlns:a16="http://schemas.microsoft.com/office/drawing/2014/main" id="{C6C4E651-FEAE-30E4-7CB1-220A20C211D2}"/>
              </a:ext>
            </a:extLst>
          </p:cNvPr>
          <p:cNvSpPr>
            <a:spLocks noGrp="1"/>
          </p:cNvSpPr>
          <p:nvPr>
            <p:ph type="pic" sz="quarter" idx="25"/>
          </p:nvPr>
        </p:nvSpPr>
        <p:spPr>
          <a:xfrm>
            <a:off x="9691759" y="1623225"/>
            <a:ext cx="1260201" cy="1380410"/>
          </a:xfrm>
        </p:spPr>
        <p:txBody>
          <a:bodyPr/>
          <a:lstStyle>
            <a:lvl1pPr>
              <a:defRPr>
                <a:solidFill>
                  <a:schemeClr val="tx1"/>
                </a:solidFill>
              </a:defRPr>
            </a:lvl1pPr>
          </a:lstStyle>
          <a:p>
            <a:endParaRPr lang="en-ID"/>
          </a:p>
        </p:txBody>
      </p:sp>
      <p:sp>
        <p:nvSpPr>
          <p:cNvPr id="27" name="Text Placeholder 5">
            <a:extLst>
              <a:ext uri="{FF2B5EF4-FFF2-40B4-BE49-F238E27FC236}">
                <a16:creationId xmlns:a16="http://schemas.microsoft.com/office/drawing/2014/main" id="{D03DC2BE-D6A7-D44D-3648-B917F8B6B706}"/>
              </a:ext>
            </a:extLst>
          </p:cNvPr>
          <p:cNvSpPr>
            <a:spLocks noGrp="1"/>
          </p:cNvSpPr>
          <p:nvPr>
            <p:ph type="body" sz="quarter" idx="26" hasCustomPrompt="1"/>
          </p:nvPr>
        </p:nvSpPr>
        <p:spPr>
          <a:xfrm>
            <a:off x="9380007" y="3524805"/>
            <a:ext cx="1900768" cy="289878"/>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28" name="Text Placeholder 6">
            <a:extLst>
              <a:ext uri="{FF2B5EF4-FFF2-40B4-BE49-F238E27FC236}">
                <a16:creationId xmlns:a16="http://schemas.microsoft.com/office/drawing/2014/main" id="{2A4EF7B4-3D3D-CFA8-207B-1B1DA34B07B9}"/>
              </a:ext>
            </a:extLst>
          </p:cNvPr>
          <p:cNvSpPr>
            <a:spLocks noGrp="1"/>
          </p:cNvSpPr>
          <p:nvPr>
            <p:ph type="body" sz="quarter" idx="27" hasCustomPrompt="1"/>
          </p:nvPr>
        </p:nvSpPr>
        <p:spPr>
          <a:xfrm>
            <a:off x="9380007" y="3126923"/>
            <a:ext cx="1900768" cy="289878"/>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29" name="Picture Placeholder 5">
            <a:extLst>
              <a:ext uri="{FF2B5EF4-FFF2-40B4-BE49-F238E27FC236}">
                <a16:creationId xmlns:a16="http://schemas.microsoft.com/office/drawing/2014/main" id="{E290E142-102D-41E9-41B7-40446AF8B6CF}"/>
              </a:ext>
            </a:extLst>
          </p:cNvPr>
          <p:cNvSpPr>
            <a:spLocks noGrp="1"/>
          </p:cNvSpPr>
          <p:nvPr>
            <p:ph type="pic" sz="quarter" idx="28"/>
          </p:nvPr>
        </p:nvSpPr>
        <p:spPr>
          <a:xfrm>
            <a:off x="4765748" y="3937118"/>
            <a:ext cx="1260201" cy="1380410"/>
          </a:xfrm>
        </p:spPr>
        <p:txBody>
          <a:bodyPr/>
          <a:lstStyle>
            <a:lvl1pPr>
              <a:defRPr>
                <a:solidFill>
                  <a:schemeClr val="tx1"/>
                </a:solidFill>
              </a:defRPr>
            </a:lvl1pPr>
          </a:lstStyle>
          <a:p>
            <a:endParaRPr lang="en-ID"/>
          </a:p>
        </p:txBody>
      </p:sp>
      <p:sp>
        <p:nvSpPr>
          <p:cNvPr id="30" name="Text Placeholder 5">
            <a:extLst>
              <a:ext uri="{FF2B5EF4-FFF2-40B4-BE49-F238E27FC236}">
                <a16:creationId xmlns:a16="http://schemas.microsoft.com/office/drawing/2014/main" id="{E189F18A-4647-564D-F88D-05F497126FB3}"/>
              </a:ext>
            </a:extLst>
          </p:cNvPr>
          <p:cNvSpPr>
            <a:spLocks noGrp="1"/>
          </p:cNvSpPr>
          <p:nvPr>
            <p:ph type="body" sz="quarter" idx="29" hasCustomPrompt="1"/>
          </p:nvPr>
        </p:nvSpPr>
        <p:spPr>
          <a:xfrm>
            <a:off x="4453996" y="5838698"/>
            <a:ext cx="1900768" cy="289878"/>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31" name="Text Placeholder 6">
            <a:extLst>
              <a:ext uri="{FF2B5EF4-FFF2-40B4-BE49-F238E27FC236}">
                <a16:creationId xmlns:a16="http://schemas.microsoft.com/office/drawing/2014/main" id="{DAF57A25-2148-8075-6379-8CB671C9CD9B}"/>
              </a:ext>
            </a:extLst>
          </p:cNvPr>
          <p:cNvSpPr>
            <a:spLocks noGrp="1"/>
          </p:cNvSpPr>
          <p:nvPr>
            <p:ph type="body" sz="quarter" idx="30" hasCustomPrompt="1"/>
          </p:nvPr>
        </p:nvSpPr>
        <p:spPr>
          <a:xfrm>
            <a:off x="4453996" y="5440816"/>
            <a:ext cx="1900768" cy="289878"/>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32" name="Picture Placeholder 5">
            <a:extLst>
              <a:ext uri="{FF2B5EF4-FFF2-40B4-BE49-F238E27FC236}">
                <a16:creationId xmlns:a16="http://schemas.microsoft.com/office/drawing/2014/main" id="{908AB4A4-A67F-62B0-7236-2DCD2F6BA931}"/>
              </a:ext>
            </a:extLst>
          </p:cNvPr>
          <p:cNvSpPr>
            <a:spLocks noGrp="1"/>
          </p:cNvSpPr>
          <p:nvPr>
            <p:ph type="pic" sz="quarter" idx="31"/>
          </p:nvPr>
        </p:nvSpPr>
        <p:spPr>
          <a:xfrm>
            <a:off x="7228753" y="3937118"/>
            <a:ext cx="1260201" cy="1380410"/>
          </a:xfrm>
        </p:spPr>
        <p:txBody>
          <a:bodyPr/>
          <a:lstStyle>
            <a:lvl1pPr>
              <a:defRPr>
                <a:solidFill>
                  <a:schemeClr val="tx1"/>
                </a:solidFill>
              </a:defRPr>
            </a:lvl1pPr>
          </a:lstStyle>
          <a:p>
            <a:endParaRPr lang="en-ID"/>
          </a:p>
        </p:txBody>
      </p:sp>
      <p:sp>
        <p:nvSpPr>
          <p:cNvPr id="33" name="Text Placeholder 5">
            <a:extLst>
              <a:ext uri="{FF2B5EF4-FFF2-40B4-BE49-F238E27FC236}">
                <a16:creationId xmlns:a16="http://schemas.microsoft.com/office/drawing/2014/main" id="{CBAB4EFB-ACA6-49DC-AA6A-295D11B4C164}"/>
              </a:ext>
            </a:extLst>
          </p:cNvPr>
          <p:cNvSpPr>
            <a:spLocks noGrp="1"/>
          </p:cNvSpPr>
          <p:nvPr>
            <p:ph type="body" sz="quarter" idx="32" hasCustomPrompt="1"/>
          </p:nvPr>
        </p:nvSpPr>
        <p:spPr>
          <a:xfrm>
            <a:off x="6917001" y="5838698"/>
            <a:ext cx="1900768" cy="289878"/>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34" name="Text Placeholder 6">
            <a:extLst>
              <a:ext uri="{FF2B5EF4-FFF2-40B4-BE49-F238E27FC236}">
                <a16:creationId xmlns:a16="http://schemas.microsoft.com/office/drawing/2014/main" id="{41E2FB6A-00BD-E696-B3C0-D7C455B5D371}"/>
              </a:ext>
            </a:extLst>
          </p:cNvPr>
          <p:cNvSpPr>
            <a:spLocks noGrp="1"/>
          </p:cNvSpPr>
          <p:nvPr>
            <p:ph type="body" sz="quarter" idx="33" hasCustomPrompt="1"/>
          </p:nvPr>
        </p:nvSpPr>
        <p:spPr>
          <a:xfrm>
            <a:off x="6917001" y="5440816"/>
            <a:ext cx="1900768" cy="289878"/>
          </a:xfrm>
        </p:spPr>
        <p:txBody>
          <a:bodyPr anchor="ctr">
            <a:noAutofit/>
          </a:bodyPr>
          <a:lstStyle>
            <a:lvl1pPr algn="ctr">
              <a:lnSpc>
                <a:spcPct val="100000"/>
              </a:lnSpc>
              <a:defRPr sz="1800" b="1">
                <a:solidFill>
                  <a:schemeClr val="tx1"/>
                </a:solidFill>
              </a:defRPr>
            </a:lvl1pPr>
          </a:lstStyle>
          <a:p>
            <a:pPr lvl="0"/>
            <a:r>
              <a:rPr lang="en-US" dirty="0"/>
              <a:t>Name</a:t>
            </a:r>
          </a:p>
        </p:txBody>
      </p:sp>
      <p:sp>
        <p:nvSpPr>
          <p:cNvPr id="35" name="Picture Placeholder 5">
            <a:extLst>
              <a:ext uri="{FF2B5EF4-FFF2-40B4-BE49-F238E27FC236}">
                <a16:creationId xmlns:a16="http://schemas.microsoft.com/office/drawing/2014/main" id="{2C877C96-315A-559E-2DEB-D4BF16EEA17B}"/>
              </a:ext>
            </a:extLst>
          </p:cNvPr>
          <p:cNvSpPr>
            <a:spLocks noGrp="1"/>
          </p:cNvSpPr>
          <p:nvPr>
            <p:ph type="pic" sz="quarter" idx="34"/>
          </p:nvPr>
        </p:nvSpPr>
        <p:spPr>
          <a:xfrm>
            <a:off x="9691759" y="3937118"/>
            <a:ext cx="1260201" cy="1380410"/>
          </a:xfrm>
        </p:spPr>
        <p:txBody>
          <a:bodyPr/>
          <a:lstStyle>
            <a:lvl1pPr>
              <a:defRPr>
                <a:solidFill>
                  <a:schemeClr val="tx1"/>
                </a:solidFill>
              </a:defRPr>
            </a:lvl1pPr>
          </a:lstStyle>
          <a:p>
            <a:endParaRPr lang="en-ID"/>
          </a:p>
        </p:txBody>
      </p:sp>
      <p:sp>
        <p:nvSpPr>
          <p:cNvPr id="36" name="Text Placeholder 5">
            <a:extLst>
              <a:ext uri="{FF2B5EF4-FFF2-40B4-BE49-F238E27FC236}">
                <a16:creationId xmlns:a16="http://schemas.microsoft.com/office/drawing/2014/main" id="{A97B46AB-DA95-BCC5-1737-401ED76CB699}"/>
              </a:ext>
            </a:extLst>
          </p:cNvPr>
          <p:cNvSpPr>
            <a:spLocks noGrp="1"/>
          </p:cNvSpPr>
          <p:nvPr>
            <p:ph type="body" sz="quarter" idx="35" hasCustomPrompt="1"/>
          </p:nvPr>
        </p:nvSpPr>
        <p:spPr>
          <a:xfrm>
            <a:off x="9380007" y="5838698"/>
            <a:ext cx="1900768" cy="289878"/>
          </a:xfrm>
        </p:spPr>
        <p:txBody>
          <a:bodyPr anchor="ctr">
            <a:noAutofit/>
          </a:bodyPr>
          <a:lstStyle>
            <a:lvl1pPr algn="ctr">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Designation</a:t>
            </a:r>
          </a:p>
        </p:txBody>
      </p:sp>
      <p:sp>
        <p:nvSpPr>
          <p:cNvPr id="37" name="Text Placeholder 6">
            <a:extLst>
              <a:ext uri="{FF2B5EF4-FFF2-40B4-BE49-F238E27FC236}">
                <a16:creationId xmlns:a16="http://schemas.microsoft.com/office/drawing/2014/main" id="{29580B74-D19C-4BBF-D93F-4430C3468688}"/>
              </a:ext>
            </a:extLst>
          </p:cNvPr>
          <p:cNvSpPr>
            <a:spLocks noGrp="1"/>
          </p:cNvSpPr>
          <p:nvPr>
            <p:ph type="body" sz="quarter" idx="36" hasCustomPrompt="1"/>
          </p:nvPr>
        </p:nvSpPr>
        <p:spPr>
          <a:xfrm>
            <a:off x="9380007" y="5440816"/>
            <a:ext cx="1900768" cy="289878"/>
          </a:xfrm>
        </p:spPr>
        <p:txBody>
          <a:bodyPr anchor="ctr">
            <a:noAutofit/>
          </a:bodyPr>
          <a:lstStyle>
            <a:lvl1pPr algn="ctr">
              <a:lnSpc>
                <a:spcPct val="100000"/>
              </a:lnSpc>
              <a:defRPr sz="1800" b="1">
                <a:solidFill>
                  <a:schemeClr val="tx1"/>
                </a:solidFill>
              </a:defRPr>
            </a:lvl1pPr>
          </a:lstStyle>
          <a:p>
            <a:pPr lvl="0"/>
            <a:r>
              <a:rPr lang="en-US" dirty="0"/>
              <a:t>Name</a:t>
            </a:r>
          </a:p>
        </p:txBody>
      </p:sp>
    </p:spTree>
    <p:extLst>
      <p:ext uri="{BB962C8B-B14F-4D97-AF65-F5344CB8AC3E}">
        <p14:creationId xmlns:p14="http://schemas.microsoft.com/office/powerpoint/2010/main" val="30812722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s S08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3" name="Content Placeholder 17">
            <a:extLst>
              <a:ext uri="{FF2B5EF4-FFF2-40B4-BE49-F238E27FC236}">
                <a16:creationId xmlns:a16="http://schemas.microsoft.com/office/drawing/2014/main" id="{96DADB5B-D7FD-FE91-7AAA-37F08393D1A2}"/>
              </a:ext>
            </a:extLst>
          </p:cNvPr>
          <p:cNvSpPr>
            <a:spLocks noGrp="1"/>
          </p:cNvSpPr>
          <p:nvPr>
            <p:ph sz="quarter" idx="18"/>
          </p:nvPr>
        </p:nvSpPr>
        <p:spPr>
          <a:xfrm>
            <a:off x="940858" y="1643063"/>
            <a:ext cx="10339918" cy="4592637"/>
          </a:xfrm>
        </p:spPr>
        <p:txBody>
          <a:bodyPr/>
          <a:lstStyle>
            <a:lvl1pPr marL="285750" indent="-285750">
              <a:buClr>
                <a:schemeClr val="tx1"/>
              </a:buClr>
              <a:buFont typeface="Wingdings" panose="05000000000000000000" pitchFamily="2" charset="2"/>
              <a:buChar char="§"/>
              <a:defRPr sz="1800">
                <a:solidFill>
                  <a:schemeClr val="tx1"/>
                </a:solidFill>
              </a:defRPr>
            </a:lvl1pPr>
            <a:lvl2pPr marL="628673" indent="-171450">
              <a:buClr>
                <a:schemeClr val="tx1"/>
              </a:buClr>
              <a:buFont typeface="Wingdings" panose="05000000000000000000" pitchFamily="2" charset="2"/>
              <a:buChar char="§"/>
              <a:defRPr sz="1100">
                <a:solidFill>
                  <a:schemeClr val="tx1"/>
                </a:solidFill>
              </a:defRPr>
            </a:lvl2pPr>
            <a:lvl3pPr marL="1085896" indent="-171450">
              <a:buClr>
                <a:schemeClr val="tx1"/>
              </a:buClr>
              <a:buFont typeface="Wingdings" panose="05000000000000000000" pitchFamily="2" charset="2"/>
              <a:buChar char="§"/>
              <a:defRPr sz="1050">
                <a:solidFill>
                  <a:schemeClr val="tx1"/>
                </a:solidFill>
              </a:defRPr>
            </a:lvl3pPr>
            <a:lvl4pPr marL="1543119" indent="-171450">
              <a:buClr>
                <a:schemeClr val="tx1"/>
              </a:buClr>
              <a:buFont typeface="Wingdings" panose="05000000000000000000" pitchFamily="2" charset="2"/>
              <a:buChar char="§"/>
              <a:defRPr sz="1000">
                <a:solidFill>
                  <a:schemeClr val="tx1"/>
                </a:solidFill>
              </a:defRPr>
            </a:lvl4pPr>
            <a:lvl5pPr marL="2000341" indent="-171450">
              <a:buClr>
                <a:schemeClr val="tx1"/>
              </a:buClr>
              <a:buFont typeface="Wingdings" panose="05000000000000000000" pitchFamily="2" charset="2"/>
              <a:buChar cha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5857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estion S09V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5" name="Rectangle: Rounded Corners 4">
            <a:extLst>
              <a:ext uri="{FF2B5EF4-FFF2-40B4-BE49-F238E27FC236}">
                <a16:creationId xmlns:a16="http://schemas.microsoft.com/office/drawing/2014/main" id="{36F1A342-B846-4F2B-7380-52828BAC5EBD}"/>
              </a:ext>
            </a:extLst>
          </p:cNvPr>
          <p:cNvSpPr/>
          <p:nvPr userDrawn="1"/>
        </p:nvSpPr>
        <p:spPr>
          <a:xfrm rot="5400000" flipH="1">
            <a:off x="3732272" y="-1604416"/>
            <a:ext cx="1331225" cy="7501510"/>
          </a:xfrm>
          <a:prstGeom prst="round2SameRect">
            <a:avLst>
              <a:gd name="adj1" fmla="val 3108"/>
              <a:gd name="adj2" fmla="val 0"/>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sz="1200" dirty="0">
              <a:solidFill>
                <a:schemeClr val="tx1"/>
              </a:solidFill>
            </a:endParaRPr>
          </a:p>
        </p:txBody>
      </p:sp>
      <p:sp>
        <p:nvSpPr>
          <p:cNvPr id="6" name="Title 1">
            <a:extLst>
              <a:ext uri="{FF2B5EF4-FFF2-40B4-BE49-F238E27FC236}">
                <a16:creationId xmlns:a16="http://schemas.microsoft.com/office/drawing/2014/main" id="{0F08DD72-9F9E-5169-78EF-60C0D7B33210}"/>
              </a:ext>
            </a:extLst>
          </p:cNvPr>
          <p:cNvSpPr>
            <a:spLocks noGrp="1"/>
          </p:cNvSpPr>
          <p:nvPr>
            <p:ph type="title"/>
          </p:nvPr>
        </p:nvSpPr>
        <p:spPr>
          <a:xfrm>
            <a:off x="940857" y="1533263"/>
            <a:ext cx="6931233" cy="1226153"/>
          </a:xfrm>
        </p:spPr>
        <p:txBody>
          <a:bodyPr vert="horz" lIns="91440" tIns="45720" rIns="91440" bIns="45720" rtlCol="0" anchor="ctr">
            <a:noAutofit/>
          </a:bodyPr>
          <a:lstStyle>
            <a:lvl1pPr>
              <a:defRPr lang="en-ID" dirty="0">
                <a:solidFill>
                  <a:schemeClr val="tx1"/>
                </a:solidFill>
              </a:defRPr>
            </a:lvl1pPr>
          </a:lstStyle>
          <a:p>
            <a:pPr lvl="0"/>
            <a:r>
              <a:rPr lang="en-US" dirty="0"/>
              <a:t>Click to edit Master title style</a:t>
            </a:r>
            <a:endParaRPr lang="en-ID" dirty="0"/>
          </a:p>
        </p:txBody>
      </p:sp>
      <p:sp>
        <p:nvSpPr>
          <p:cNvPr id="7" name="Text Placeholder 5">
            <a:extLst>
              <a:ext uri="{FF2B5EF4-FFF2-40B4-BE49-F238E27FC236}">
                <a16:creationId xmlns:a16="http://schemas.microsoft.com/office/drawing/2014/main" id="{26EE359F-803E-804F-0CDA-C40B2A693690}"/>
              </a:ext>
            </a:extLst>
          </p:cNvPr>
          <p:cNvSpPr>
            <a:spLocks noGrp="1"/>
          </p:cNvSpPr>
          <p:nvPr>
            <p:ph type="body" sz="quarter" idx="12"/>
          </p:nvPr>
        </p:nvSpPr>
        <p:spPr>
          <a:xfrm>
            <a:off x="940857" y="3537001"/>
            <a:ext cx="9223906" cy="2700287"/>
          </a:xfrm>
        </p:spPr>
        <p:txBody>
          <a:bodyPr>
            <a:noAutofit/>
          </a:bodyPr>
          <a:lstStyle>
            <a:lvl1pPr algn="l">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Click to edit Master text styles</a:t>
            </a:r>
          </a:p>
        </p:txBody>
      </p:sp>
      <p:sp>
        <p:nvSpPr>
          <p:cNvPr id="9" name="Text Placeholder 6">
            <a:extLst>
              <a:ext uri="{FF2B5EF4-FFF2-40B4-BE49-F238E27FC236}">
                <a16:creationId xmlns:a16="http://schemas.microsoft.com/office/drawing/2014/main" id="{E4BD29D5-B738-506B-CF17-98AED0DE9F83}"/>
              </a:ext>
            </a:extLst>
          </p:cNvPr>
          <p:cNvSpPr>
            <a:spLocks noGrp="1"/>
          </p:cNvSpPr>
          <p:nvPr>
            <p:ph type="body" sz="quarter" idx="14"/>
          </p:nvPr>
        </p:nvSpPr>
        <p:spPr>
          <a:xfrm>
            <a:off x="940857" y="2949000"/>
            <a:ext cx="9223906" cy="480000"/>
          </a:xfrm>
        </p:spPr>
        <p:txBody>
          <a:bodyPr anchor="b">
            <a:noAutofit/>
          </a:bodyPr>
          <a:lstStyle>
            <a:lvl1pPr algn="l">
              <a:lnSpc>
                <a:spcPct val="100000"/>
              </a:lnSpc>
              <a:defRPr sz="1800" b="1">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0997603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E1E4-6C1F-758F-BEF0-0134C1C5E20A}"/>
              </a:ext>
            </a:extLst>
          </p:cNvPr>
          <p:cNvSpPr>
            <a:spLocks noGrp="1"/>
          </p:cNvSpPr>
          <p:nvPr>
            <p:ph type="title"/>
          </p:nvPr>
        </p:nvSpPr>
        <p:spPr>
          <a:xfrm>
            <a:off x="1327150" y="3536890"/>
            <a:ext cx="4768850" cy="2703785"/>
          </a:xfrm>
        </p:spPr>
        <p:txBody>
          <a:bodyPr anchor="t">
            <a:noAutofit/>
          </a:bodyPr>
          <a:lstStyle>
            <a:lvl1pPr algn="r">
              <a:defRPr>
                <a:solidFill>
                  <a:schemeClr val="tx1"/>
                </a:solidFill>
              </a:defRPr>
            </a:lvl1pPr>
          </a:lstStyle>
          <a:p>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5F4717E1-F45F-0CDC-39E6-BA8AE85ED751}"/>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ext Placeholder 5">
            <a:extLst>
              <a:ext uri="{FF2B5EF4-FFF2-40B4-BE49-F238E27FC236}">
                <a16:creationId xmlns:a16="http://schemas.microsoft.com/office/drawing/2014/main" id="{1D054644-5513-C5F4-8051-722E9B763BAD}"/>
              </a:ext>
            </a:extLst>
          </p:cNvPr>
          <p:cNvSpPr>
            <a:spLocks noGrp="1"/>
          </p:cNvSpPr>
          <p:nvPr>
            <p:ph type="body" sz="quarter" idx="12"/>
          </p:nvPr>
        </p:nvSpPr>
        <p:spPr>
          <a:xfrm>
            <a:off x="6487585" y="3537001"/>
            <a:ext cx="4377263" cy="2700287"/>
          </a:xfrm>
        </p:spPr>
        <p:txBody>
          <a:bodyPr>
            <a:noAutofit/>
          </a:bodyPr>
          <a:lstStyle>
            <a:lvl1pPr algn="l">
              <a:lnSpc>
                <a:spcPct val="100000"/>
              </a:lnSpc>
              <a:defRPr sz="1600">
                <a:solidFill>
                  <a:schemeClr val="tx1"/>
                </a:solidFill>
              </a:defRPr>
            </a:lvl1pPr>
            <a:lvl2pPr algn="l">
              <a:defRPr/>
            </a:lvl2pPr>
            <a:lvl3pPr algn="l">
              <a:defRPr/>
            </a:lvl3pPr>
            <a:lvl4pPr algn="l">
              <a:defRPr/>
            </a:lvl4pPr>
            <a:lvl5pPr algn="l">
              <a:defRPr/>
            </a:lvl5pPr>
          </a:lstStyle>
          <a:p>
            <a:pPr lvl="0"/>
            <a:r>
              <a:rPr lang="en-US" dirty="0"/>
              <a:t>Click to edit Master text styles</a:t>
            </a:r>
          </a:p>
        </p:txBody>
      </p:sp>
      <p:sp>
        <p:nvSpPr>
          <p:cNvPr id="9" name="Picture Placeholder 8">
            <a:extLst>
              <a:ext uri="{FF2B5EF4-FFF2-40B4-BE49-F238E27FC236}">
                <a16:creationId xmlns:a16="http://schemas.microsoft.com/office/drawing/2014/main" id="{4638B48B-4E0B-22FB-A5B3-AFD56904D2A2}"/>
              </a:ext>
            </a:extLst>
          </p:cNvPr>
          <p:cNvSpPr>
            <a:spLocks noGrp="1"/>
          </p:cNvSpPr>
          <p:nvPr>
            <p:ph type="pic" sz="quarter" idx="13"/>
          </p:nvPr>
        </p:nvSpPr>
        <p:spPr>
          <a:xfrm>
            <a:off x="3035300" y="1269000"/>
            <a:ext cx="3060700" cy="2160000"/>
          </a:xfrm>
        </p:spPr>
        <p:txBody>
          <a:bodyPr/>
          <a:lstStyle>
            <a:lvl1pPr>
              <a:defRPr>
                <a:solidFill>
                  <a:schemeClr val="tx1"/>
                </a:solidFill>
              </a:defRPr>
            </a:lvl1pPr>
          </a:lstStyle>
          <a:p>
            <a:endParaRPr lang="en-ID" dirty="0"/>
          </a:p>
        </p:txBody>
      </p:sp>
      <p:sp>
        <p:nvSpPr>
          <p:cNvPr id="10" name="Text Placeholder 6">
            <a:extLst>
              <a:ext uri="{FF2B5EF4-FFF2-40B4-BE49-F238E27FC236}">
                <a16:creationId xmlns:a16="http://schemas.microsoft.com/office/drawing/2014/main" id="{B4543DB4-26F8-6491-ED15-59F17614DB61}"/>
              </a:ext>
            </a:extLst>
          </p:cNvPr>
          <p:cNvSpPr>
            <a:spLocks noGrp="1"/>
          </p:cNvSpPr>
          <p:nvPr>
            <p:ph type="body" sz="quarter" idx="14"/>
          </p:nvPr>
        </p:nvSpPr>
        <p:spPr>
          <a:xfrm>
            <a:off x="6487585" y="2949000"/>
            <a:ext cx="4377263" cy="480000"/>
          </a:xfrm>
        </p:spPr>
        <p:txBody>
          <a:bodyPr anchor="b">
            <a:noAutofit/>
          </a:bodyPr>
          <a:lstStyle>
            <a:lvl1pPr algn="l">
              <a:lnSpc>
                <a:spcPct val="100000"/>
              </a:lnSpc>
              <a:defRPr sz="1800" b="1">
                <a:solidFill>
                  <a:schemeClr val="tx1"/>
                </a:solidFill>
              </a:defRPr>
            </a:lvl1pPr>
          </a:lstStyle>
          <a:p>
            <a:pPr lvl="0"/>
            <a:r>
              <a:rPr lang="en-US" dirty="0"/>
              <a:t>Click to edit Master text styles</a:t>
            </a:r>
          </a:p>
        </p:txBody>
      </p:sp>
      <p:sp>
        <p:nvSpPr>
          <p:cNvPr id="7" name="Footer Placeholder 4">
            <a:extLst>
              <a:ext uri="{FF2B5EF4-FFF2-40B4-BE49-F238E27FC236}">
                <a16:creationId xmlns:a16="http://schemas.microsoft.com/office/drawing/2014/main" id="{09448EB3-0D4C-E239-2305-A5260AE31032}"/>
              </a:ext>
            </a:extLst>
          </p:cNvPr>
          <p:cNvSpPr>
            <a:spLocks noGrp="1"/>
          </p:cNvSpPr>
          <p:nvPr>
            <p:ph type="ftr" sz="quarter" idx="15"/>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7849460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Text Box T20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Picture Placeholder 5">
            <a:extLst>
              <a:ext uri="{FF2B5EF4-FFF2-40B4-BE49-F238E27FC236}">
                <a16:creationId xmlns:a16="http://schemas.microsoft.com/office/drawing/2014/main" id="{B983C41E-9E62-2649-ECE4-9DA270EF6269}"/>
              </a:ext>
            </a:extLst>
          </p:cNvPr>
          <p:cNvSpPr>
            <a:spLocks noGrp="1"/>
          </p:cNvSpPr>
          <p:nvPr>
            <p:ph type="pic" sz="quarter" idx="12"/>
          </p:nvPr>
        </p:nvSpPr>
        <p:spPr>
          <a:xfrm>
            <a:off x="6095999" y="1892512"/>
            <a:ext cx="5184775" cy="4344776"/>
          </a:xfrm>
        </p:spPr>
        <p:txBody>
          <a:bodyPr/>
          <a:lstStyle>
            <a:lvl1pPr>
              <a:defRPr>
                <a:solidFill>
                  <a:schemeClr val="tx1"/>
                </a:solidFill>
              </a:defRPr>
            </a:lvl1pPr>
          </a:lstStyle>
          <a:p>
            <a:endParaRPr lang="en-ID"/>
          </a:p>
        </p:txBody>
      </p:sp>
      <p:sp>
        <p:nvSpPr>
          <p:cNvPr id="7" name="Rectangle: Rounded Corners 4">
            <a:extLst>
              <a:ext uri="{FF2B5EF4-FFF2-40B4-BE49-F238E27FC236}">
                <a16:creationId xmlns:a16="http://schemas.microsoft.com/office/drawing/2014/main" id="{036ACB76-52A5-FEBE-516E-F8296B4D8AFE}"/>
              </a:ext>
            </a:extLst>
          </p:cNvPr>
          <p:cNvSpPr/>
          <p:nvPr userDrawn="1"/>
        </p:nvSpPr>
        <p:spPr>
          <a:xfrm>
            <a:off x="940858" y="1699260"/>
            <a:ext cx="4712085" cy="5158740"/>
          </a:xfrm>
          <a:prstGeom prst="round2SameRect">
            <a:avLst>
              <a:gd name="adj1" fmla="val 3108"/>
              <a:gd name="adj2" fmla="val 0"/>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sz="1200" dirty="0">
              <a:solidFill>
                <a:schemeClr val="tx1"/>
              </a:solidFill>
            </a:endParaRPr>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1142711" y="2344221"/>
            <a:ext cx="4250844" cy="3893067"/>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9" name="Text Placeholder 8">
            <a:extLst>
              <a:ext uri="{FF2B5EF4-FFF2-40B4-BE49-F238E27FC236}">
                <a16:creationId xmlns:a16="http://schemas.microsoft.com/office/drawing/2014/main" id="{40463940-7795-D0D0-0A75-972A6A2ED5A7}"/>
              </a:ext>
            </a:extLst>
          </p:cNvPr>
          <p:cNvSpPr>
            <a:spLocks noGrp="1"/>
          </p:cNvSpPr>
          <p:nvPr>
            <p:ph type="body" sz="quarter" idx="16"/>
          </p:nvPr>
        </p:nvSpPr>
        <p:spPr>
          <a:xfrm>
            <a:off x="1143000" y="1892512"/>
            <a:ext cx="4250267" cy="343710"/>
          </a:xfrm>
        </p:spPr>
        <p:txBody>
          <a:bodyPr anchor="t">
            <a:noAutofit/>
          </a:bodyPr>
          <a:lstStyle>
            <a:lvl1pPr>
              <a:lnSpc>
                <a:spcPct val="100000"/>
              </a:lnSpc>
              <a:defRPr sz="1800" b="1">
                <a:solidFill>
                  <a:schemeClr val="tx1"/>
                </a:solidFill>
              </a:defRPr>
            </a:lvl1pPr>
          </a:lstStyle>
          <a:p>
            <a:pPr lvl="0"/>
            <a:r>
              <a:rPr lang="en-US" dirty="0"/>
              <a:t>Click to edit Master text styles</a:t>
            </a:r>
          </a:p>
        </p:txBody>
      </p:sp>
      <p:sp>
        <p:nvSpPr>
          <p:cNvPr id="8" name="Footer Placeholder 4">
            <a:extLst>
              <a:ext uri="{FF2B5EF4-FFF2-40B4-BE49-F238E27FC236}">
                <a16:creationId xmlns:a16="http://schemas.microsoft.com/office/drawing/2014/main" id="{73C0C73A-1439-D64B-0BF6-691B2BDA09F1}"/>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4557420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Text Box T20V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Picture Placeholder 5">
            <a:extLst>
              <a:ext uri="{FF2B5EF4-FFF2-40B4-BE49-F238E27FC236}">
                <a16:creationId xmlns:a16="http://schemas.microsoft.com/office/drawing/2014/main" id="{B983C41E-9E62-2649-ECE4-9DA270EF6269}"/>
              </a:ext>
            </a:extLst>
          </p:cNvPr>
          <p:cNvSpPr>
            <a:spLocks noGrp="1"/>
          </p:cNvSpPr>
          <p:nvPr>
            <p:ph type="pic" sz="quarter" idx="12"/>
          </p:nvPr>
        </p:nvSpPr>
        <p:spPr>
          <a:xfrm>
            <a:off x="935567" y="1534429"/>
            <a:ext cx="3107796" cy="2915651"/>
          </a:xfrm>
        </p:spPr>
        <p:txBody>
          <a:bodyPr/>
          <a:lstStyle>
            <a:lvl1pPr>
              <a:defRPr>
                <a:solidFill>
                  <a:schemeClr val="tx1"/>
                </a:solidFill>
              </a:defRPr>
            </a:lvl1pPr>
          </a:lstStyle>
          <a:p>
            <a:endParaRPr lang="en-ID"/>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940858" y="5166833"/>
            <a:ext cx="10310285" cy="1070456"/>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7" name="Text Placeholder 6">
            <a:extLst>
              <a:ext uri="{FF2B5EF4-FFF2-40B4-BE49-F238E27FC236}">
                <a16:creationId xmlns:a16="http://schemas.microsoft.com/office/drawing/2014/main" id="{454CB532-C6BB-6CC4-1CC3-D1E21D8C4E65}"/>
              </a:ext>
            </a:extLst>
          </p:cNvPr>
          <p:cNvSpPr>
            <a:spLocks noGrp="1"/>
          </p:cNvSpPr>
          <p:nvPr>
            <p:ph type="body" sz="quarter" idx="19"/>
          </p:nvPr>
        </p:nvSpPr>
        <p:spPr>
          <a:xfrm>
            <a:off x="935568" y="4708525"/>
            <a:ext cx="10320866" cy="350308"/>
          </a:xfrm>
        </p:spPr>
        <p:txBody>
          <a:bodyPr anchor="b">
            <a:noAutofit/>
          </a:bodyPr>
          <a:lstStyle>
            <a:lvl1pPr>
              <a:lnSpc>
                <a:spcPct val="100000"/>
              </a:lnSpc>
              <a:defRPr sz="1800" b="1">
                <a:solidFill>
                  <a:schemeClr val="tx1"/>
                </a:solidFill>
              </a:defRPr>
            </a:lvl1pPr>
          </a:lstStyle>
          <a:p>
            <a:pPr lvl="0"/>
            <a:r>
              <a:rPr lang="en-US" dirty="0"/>
              <a:t>Click to edit Master text styles</a:t>
            </a:r>
          </a:p>
        </p:txBody>
      </p:sp>
      <p:sp>
        <p:nvSpPr>
          <p:cNvPr id="5" name="Title 1">
            <a:extLst>
              <a:ext uri="{FF2B5EF4-FFF2-40B4-BE49-F238E27FC236}">
                <a16:creationId xmlns:a16="http://schemas.microsoft.com/office/drawing/2014/main" id="{828D726F-21E9-1443-329A-495907BC5B1D}"/>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8" name="Picture Placeholder 5">
            <a:extLst>
              <a:ext uri="{FF2B5EF4-FFF2-40B4-BE49-F238E27FC236}">
                <a16:creationId xmlns:a16="http://schemas.microsoft.com/office/drawing/2014/main" id="{63A7ED48-B815-8444-3002-8C72940C32A6}"/>
              </a:ext>
            </a:extLst>
          </p:cNvPr>
          <p:cNvSpPr>
            <a:spLocks noGrp="1"/>
          </p:cNvSpPr>
          <p:nvPr>
            <p:ph type="pic" sz="quarter" idx="20"/>
          </p:nvPr>
        </p:nvSpPr>
        <p:spPr>
          <a:xfrm>
            <a:off x="4539456" y="1534429"/>
            <a:ext cx="3107796" cy="2915651"/>
          </a:xfrm>
        </p:spPr>
        <p:txBody>
          <a:bodyPr/>
          <a:lstStyle>
            <a:lvl1pPr>
              <a:defRPr>
                <a:solidFill>
                  <a:schemeClr val="tx1"/>
                </a:solidFill>
              </a:defRPr>
            </a:lvl1pPr>
          </a:lstStyle>
          <a:p>
            <a:endParaRPr lang="en-ID"/>
          </a:p>
        </p:txBody>
      </p:sp>
      <p:sp>
        <p:nvSpPr>
          <p:cNvPr id="9" name="Picture Placeholder 5">
            <a:extLst>
              <a:ext uri="{FF2B5EF4-FFF2-40B4-BE49-F238E27FC236}">
                <a16:creationId xmlns:a16="http://schemas.microsoft.com/office/drawing/2014/main" id="{191A26AD-DBF6-9053-57CE-B5575769CC68}"/>
              </a:ext>
            </a:extLst>
          </p:cNvPr>
          <p:cNvSpPr>
            <a:spLocks noGrp="1"/>
          </p:cNvSpPr>
          <p:nvPr>
            <p:ph type="pic" sz="quarter" idx="21"/>
          </p:nvPr>
        </p:nvSpPr>
        <p:spPr>
          <a:xfrm>
            <a:off x="8143345" y="1534429"/>
            <a:ext cx="3137429" cy="2915651"/>
          </a:xfrm>
        </p:spPr>
        <p:txBody>
          <a:bodyPr/>
          <a:lstStyle>
            <a:lvl1pPr>
              <a:defRPr>
                <a:solidFill>
                  <a:schemeClr val="tx1"/>
                </a:solidFill>
              </a:defRPr>
            </a:lvl1pPr>
          </a:lstStyle>
          <a:p>
            <a:endParaRPr lang="en-ID"/>
          </a:p>
        </p:txBody>
      </p:sp>
      <p:sp>
        <p:nvSpPr>
          <p:cNvPr id="2" name="Footer Placeholder 4">
            <a:extLst>
              <a:ext uri="{FF2B5EF4-FFF2-40B4-BE49-F238E27FC236}">
                <a16:creationId xmlns:a16="http://schemas.microsoft.com/office/drawing/2014/main" id="{C1563C12-6B2C-6D86-A7FA-D38CB522BCA1}"/>
              </a:ext>
            </a:extLst>
          </p:cNvPr>
          <p:cNvSpPr>
            <a:spLocks noGrp="1"/>
          </p:cNvSpPr>
          <p:nvPr>
            <p:ph type="ftr" sz="quarter" idx="22"/>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567129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Text Box T20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6418262" y="620714"/>
            <a:ext cx="5149851" cy="2656023"/>
          </a:xfrm>
        </p:spPr>
        <p:txBody>
          <a:bodyPr lIns="72000" anchor="b">
            <a:noAutofit/>
          </a:bodyPr>
          <a:lstStyle>
            <a:lvl1pPr>
              <a:defRPr>
                <a:solidFill>
                  <a:schemeClr val="tx1"/>
                </a:solidFill>
              </a:defRPr>
            </a:lvl1pPr>
          </a:lstStyle>
          <a:p>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Picture Placeholder 5">
            <a:extLst>
              <a:ext uri="{FF2B5EF4-FFF2-40B4-BE49-F238E27FC236}">
                <a16:creationId xmlns:a16="http://schemas.microsoft.com/office/drawing/2014/main" id="{B983C41E-9E62-2649-ECE4-9DA270EF6269}"/>
              </a:ext>
            </a:extLst>
          </p:cNvPr>
          <p:cNvSpPr>
            <a:spLocks noGrp="1"/>
          </p:cNvSpPr>
          <p:nvPr>
            <p:ph type="pic" sz="quarter" idx="12"/>
          </p:nvPr>
        </p:nvSpPr>
        <p:spPr>
          <a:xfrm>
            <a:off x="946148" y="620713"/>
            <a:ext cx="4827591" cy="2656024"/>
          </a:xfrm>
        </p:spPr>
        <p:txBody>
          <a:bodyPr/>
          <a:lstStyle>
            <a:lvl1pPr>
              <a:defRPr>
                <a:solidFill>
                  <a:schemeClr val="tx1"/>
                </a:solidFill>
              </a:defRPr>
            </a:lvl1pPr>
          </a:lstStyle>
          <a:p>
            <a:endParaRPr lang="en-ID"/>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6418262" y="4029921"/>
            <a:ext cx="5149851" cy="2207364"/>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A2E70DB5-A605-C6D9-FAC7-F284C61688EE}"/>
              </a:ext>
            </a:extLst>
          </p:cNvPr>
          <p:cNvSpPr>
            <a:spLocks noGrp="1"/>
          </p:cNvSpPr>
          <p:nvPr>
            <p:ph type="body" sz="quarter" idx="16"/>
          </p:nvPr>
        </p:nvSpPr>
        <p:spPr>
          <a:xfrm>
            <a:off x="6418262" y="3581262"/>
            <a:ext cx="5149851" cy="340659"/>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5" name="Picture Placeholder 5">
            <a:extLst>
              <a:ext uri="{FF2B5EF4-FFF2-40B4-BE49-F238E27FC236}">
                <a16:creationId xmlns:a16="http://schemas.microsoft.com/office/drawing/2014/main" id="{8C682A16-D4BD-1B51-F007-ED655339E18C}"/>
              </a:ext>
            </a:extLst>
          </p:cNvPr>
          <p:cNvSpPr>
            <a:spLocks noGrp="1"/>
          </p:cNvSpPr>
          <p:nvPr>
            <p:ph type="pic" sz="quarter" idx="17"/>
          </p:nvPr>
        </p:nvSpPr>
        <p:spPr>
          <a:xfrm>
            <a:off x="946148" y="3581262"/>
            <a:ext cx="4827591" cy="2656024"/>
          </a:xfrm>
        </p:spPr>
        <p:txBody>
          <a:bodyPr/>
          <a:lstStyle>
            <a:lvl1pPr>
              <a:defRPr>
                <a:solidFill>
                  <a:schemeClr val="tx1"/>
                </a:solidFill>
              </a:defRPr>
            </a:lvl1pPr>
          </a:lstStyle>
          <a:p>
            <a:endParaRPr lang="en-ID" dirty="0"/>
          </a:p>
        </p:txBody>
      </p:sp>
      <p:sp>
        <p:nvSpPr>
          <p:cNvPr id="5" name="Footer Placeholder 4">
            <a:extLst>
              <a:ext uri="{FF2B5EF4-FFF2-40B4-BE49-F238E27FC236}">
                <a16:creationId xmlns:a16="http://schemas.microsoft.com/office/drawing/2014/main" id="{8DE8FEB7-0C08-50F6-8A27-4E58C3A61938}"/>
              </a:ext>
            </a:extLst>
          </p:cNvPr>
          <p:cNvSpPr>
            <a:spLocks noGrp="1"/>
          </p:cNvSpPr>
          <p:nvPr>
            <p:ph type="ftr" sz="quarter" idx="18"/>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8337759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Text Box T20V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6096000" y="624098"/>
            <a:ext cx="5184775" cy="1916298"/>
          </a:xfrm>
        </p:spPr>
        <p:txBody>
          <a:bodyPr anchor="b">
            <a:noAutofit/>
          </a:bodyPr>
          <a:lstStyle>
            <a:lvl1pPr>
              <a:defRPr>
                <a:solidFill>
                  <a:schemeClr val="tx1"/>
                </a:solidFill>
              </a:defRPr>
            </a:lvl1pPr>
          </a:lstStyle>
          <a:p>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Picture Placeholder 5">
            <a:extLst>
              <a:ext uri="{FF2B5EF4-FFF2-40B4-BE49-F238E27FC236}">
                <a16:creationId xmlns:a16="http://schemas.microsoft.com/office/drawing/2014/main" id="{B983C41E-9E62-2649-ECE4-9DA270EF6269}"/>
              </a:ext>
            </a:extLst>
          </p:cNvPr>
          <p:cNvSpPr>
            <a:spLocks noGrp="1"/>
          </p:cNvSpPr>
          <p:nvPr>
            <p:ph type="pic" sz="quarter" idx="12"/>
          </p:nvPr>
        </p:nvSpPr>
        <p:spPr>
          <a:xfrm>
            <a:off x="946148" y="620713"/>
            <a:ext cx="4749401" cy="5619962"/>
          </a:xfrm>
        </p:spPr>
        <p:txBody>
          <a:bodyPr/>
          <a:lstStyle>
            <a:lvl1pPr>
              <a:defRPr>
                <a:solidFill>
                  <a:schemeClr val="tx1"/>
                </a:solidFill>
              </a:defRPr>
            </a:lvl1pPr>
          </a:lstStyle>
          <a:p>
            <a:endParaRPr lang="en-ID" dirty="0"/>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6096000" y="3185857"/>
            <a:ext cx="5184773" cy="3054817"/>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A2E70DB5-A605-C6D9-FAC7-F284C61688EE}"/>
              </a:ext>
            </a:extLst>
          </p:cNvPr>
          <p:cNvSpPr>
            <a:spLocks noGrp="1"/>
          </p:cNvSpPr>
          <p:nvPr>
            <p:ph type="body" sz="quarter" idx="16"/>
          </p:nvPr>
        </p:nvSpPr>
        <p:spPr>
          <a:xfrm>
            <a:off x="6096000" y="2692797"/>
            <a:ext cx="5184774"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5" name="Footer Placeholder 4">
            <a:extLst>
              <a:ext uri="{FF2B5EF4-FFF2-40B4-BE49-F238E27FC236}">
                <a16:creationId xmlns:a16="http://schemas.microsoft.com/office/drawing/2014/main" id="{EA9DABB4-3A11-7CE4-CB84-BA57CD3BA1E6}"/>
              </a:ext>
            </a:extLst>
          </p:cNvPr>
          <p:cNvSpPr>
            <a:spLocks noGrp="1"/>
          </p:cNvSpPr>
          <p:nvPr>
            <p:ph type="ftr" sz="quarter" idx="1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5890208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 Text Box T20V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35568" y="620710"/>
            <a:ext cx="4296832" cy="2147098"/>
          </a:xfrm>
        </p:spPr>
        <p:txBody>
          <a:bodyPr anchor="b">
            <a:noAutofit/>
          </a:bodyPr>
          <a:lstStyle>
            <a:lvl1pPr>
              <a:defRPr>
                <a:solidFill>
                  <a:schemeClr val="tx1"/>
                </a:solidFill>
              </a:defRPr>
            </a:lvl1pPr>
          </a:lstStyle>
          <a:p>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935568" y="3320999"/>
            <a:ext cx="4296833" cy="2916289"/>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A2E70DB5-A605-C6D9-FAC7-F284C61688EE}"/>
              </a:ext>
            </a:extLst>
          </p:cNvPr>
          <p:cNvSpPr>
            <a:spLocks noGrp="1"/>
          </p:cNvSpPr>
          <p:nvPr>
            <p:ph type="body" sz="quarter" idx="16"/>
          </p:nvPr>
        </p:nvSpPr>
        <p:spPr>
          <a:xfrm>
            <a:off x="935567" y="2874074"/>
            <a:ext cx="4296831"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9" name="Picture Placeholder 5">
            <a:extLst>
              <a:ext uri="{FF2B5EF4-FFF2-40B4-BE49-F238E27FC236}">
                <a16:creationId xmlns:a16="http://schemas.microsoft.com/office/drawing/2014/main" id="{6BC48F88-8D43-64A8-F42A-A485AD3D5EB2}"/>
              </a:ext>
            </a:extLst>
          </p:cNvPr>
          <p:cNvSpPr>
            <a:spLocks noGrp="1"/>
          </p:cNvSpPr>
          <p:nvPr>
            <p:ph type="pic" sz="quarter" idx="17"/>
          </p:nvPr>
        </p:nvSpPr>
        <p:spPr>
          <a:xfrm>
            <a:off x="5505139" y="620713"/>
            <a:ext cx="5775636" cy="2808288"/>
          </a:xfrm>
        </p:spPr>
        <p:txBody>
          <a:bodyPr/>
          <a:lstStyle>
            <a:lvl1pPr>
              <a:defRPr>
                <a:solidFill>
                  <a:schemeClr val="tx1"/>
                </a:solidFill>
              </a:defRPr>
            </a:lvl1pPr>
          </a:lstStyle>
          <a:p>
            <a:endParaRPr lang="en-ID" dirty="0"/>
          </a:p>
        </p:txBody>
      </p:sp>
      <p:sp>
        <p:nvSpPr>
          <p:cNvPr id="15" name="Picture Placeholder 5">
            <a:extLst>
              <a:ext uri="{FF2B5EF4-FFF2-40B4-BE49-F238E27FC236}">
                <a16:creationId xmlns:a16="http://schemas.microsoft.com/office/drawing/2014/main" id="{2DB518C0-88B6-2B6B-0286-3B6B690D72FA}"/>
              </a:ext>
            </a:extLst>
          </p:cNvPr>
          <p:cNvSpPr>
            <a:spLocks noGrp="1"/>
          </p:cNvSpPr>
          <p:nvPr>
            <p:ph type="pic" sz="quarter" idx="19"/>
          </p:nvPr>
        </p:nvSpPr>
        <p:spPr>
          <a:xfrm>
            <a:off x="5505138" y="3647367"/>
            <a:ext cx="2723551" cy="2589921"/>
          </a:xfrm>
        </p:spPr>
        <p:txBody>
          <a:bodyPr/>
          <a:lstStyle>
            <a:lvl1pPr>
              <a:defRPr>
                <a:solidFill>
                  <a:schemeClr val="tx1"/>
                </a:solidFill>
              </a:defRPr>
            </a:lvl1pPr>
          </a:lstStyle>
          <a:p>
            <a:endParaRPr lang="en-ID" dirty="0"/>
          </a:p>
        </p:txBody>
      </p:sp>
      <p:sp>
        <p:nvSpPr>
          <p:cNvPr id="5" name="Picture Placeholder 5">
            <a:extLst>
              <a:ext uri="{FF2B5EF4-FFF2-40B4-BE49-F238E27FC236}">
                <a16:creationId xmlns:a16="http://schemas.microsoft.com/office/drawing/2014/main" id="{6B3DA3C3-F2B0-9F57-D226-9AE48F2D4313}"/>
              </a:ext>
            </a:extLst>
          </p:cNvPr>
          <p:cNvSpPr>
            <a:spLocks noGrp="1"/>
          </p:cNvSpPr>
          <p:nvPr>
            <p:ph type="pic" sz="quarter" idx="20"/>
          </p:nvPr>
        </p:nvSpPr>
        <p:spPr>
          <a:xfrm>
            <a:off x="8544359" y="3647367"/>
            <a:ext cx="2723551" cy="2589921"/>
          </a:xfrm>
        </p:spPr>
        <p:txBody>
          <a:bodyPr/>
          <a:lstStyle>
            <a:lvl1pPr>
              <a:defRPr>
                <a:solidFill>
                  <a:schemeClr val="tx1"/>
                </a:solidFill>
              </a:defRPr>
            </a:lvl1pPr>
          </a:lstStyle>
          <a:p>
            <a:endParaRPr lang="en-ID"/>
          </a:p>
        </p:txBody>
      </p:sp>
      <p:sp>
        <p:nvSpPr>
          <p:cNvPr id="6" name="Footer Placeholder 4">
            <a:extLst>
              <a:ext uri="{FF2B5EF4-FFF2-40B4-BE49-F238E27FC236}">
                <a16:creationId xmlns:a16="http://schemas.microsoft.com/office/drawing/2014/main" id="{5D51C60F-F3E4-E495-7E95-1DC309AEF5F3}"/>
              </a:ext>
            </a:extLst>
          </p:cNvPr>
          <p:cNvSpPr>
            <a:spLocks noGrp="1"/>
          </p:cNvSpPr>
          <p:nvPr>
            <p:ph type="ftr" sz="quarter" idx="2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1376563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Text Box T20V7">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Picture Placeholder 5">
            <a:extLst>
              <a:ext uri="{FF2B5EF4-FFF2-40B4-BE49-F238E27FC236}">
                <a16:creationId xmlns:a16="http://schemas.microsoft.com/office/drawing/2014/main" id="{6BC48F88-8D43-64A8-F42A-A485AD3D5EB2}"/>
              </a:ext>
            </a:extLst>
          </p:cNvPr>
          <p:cNvSpPr>
            <a:spLocks noGrp="1"/>
          </p:cNvSpPr>
          <p:nvPr>
            <p:ph type="pic" sz="quarter" idx="17"/>
          </p:nvPr>
        </p:nvSpPr>
        <p:spPr>
          <a:xfrm>
            <a:off x="935567" y="620713"/>
            <a:ext cx="10345208" cy="2593383"/>
          </a:xfrm>
        </p:spPr>
        <p:txBody>
          <a:bodyPr/>
          <a:lstStyle>
            <a:lvl1pPr>
              <a:defRPr>
                <a:solidFill>
                  <a:schemeClr val="tx1"/>
                </a:solidFill>
              </a:defRPr>
            </a:lvl1pPr>
          </a:lstStyle>
          <a:p>
            <a:endParaRPr lang="en-ID" dirty="0"/>
          </a:p>
        </p:txBody>
      </p:sp>
      <p:sp>
        <p:nvSpPr>
          <p:cNvPr id="11" name="Title 1">
            <a:extLst>
              <a:ext uri="{FF2B5EF4-FFF2-40B4-BE49-F238E27FC236}">
                <a16:creationId xmlns:a16="http://schemas.microsoft.com/office/drawing/2014/main" id="{4854DD50-444B-9D88-39F7-81FC54FA3210}"/>
              </a:ext>
            </a:extLst>
          </p:cNvPr>
          <p:cNvSpPr>
            <a:spLocks noGrp="1"/>
          </p:cNvSpPr>
          <p:nvPr>
            <p:ph type="title"/>
          </p:nvPr>
        </p:nvSpPr>
        <p:spPr>
          <a:xfrm>
            <a:off x="935567" y="3433483"/>
            <a:ext cx="10345208" cy="766731"/>
          </a:xfrm>
        </p:spPr>
        <p:txBody>
          <a:bodyPr anchor="ctr">
            <a:noAutofit/>
          </a:bodyPr>
          <a:lstStyle>
            <a:lvl1pPr>
              <a:defRPr>
                <a:solidFill>
                  <a:schemeClr val="tx1"/>
                </a:solidFill>
              </a:defRPr>
            </a:lvl1pPr>
          </a:lstStyle>
          <a:p>
            <a:r>
              <a:rPr lang="en-US" dirty="0"/>
              <a:t>Click to edit Master title style</a:t>
            </a:r>
            <a:endParaRPr lang="en-ID" dirty="0"/>
          </a:p>
        </p:txBody>
      </p:sp>
      <p:sp>
        <p:nvSpPr>
          <p:cNvPr id="13" name="Text Placeholder 10">
            <a:extLst>
              <a:ext uri="{FF2B5EF4-FFF2-40B4-BE49-F238E27FC236}">
                <a16:creationId xmlns:a16="http://schemas.microsoft.com/office/drawing/2014/main" id="{16309A00-0506-47CA-3E59-D8B851225715}"/>
              </a:ext>
            </a:extLst>
          </p:cNvPr>
          <p:cNvSpPr>
            <a:spLocks noGrp="1"/>
          </p:cNvSpPr>
          <p:nvPr>
            <p:ph type="body" sz="quarter" idx="15"/>
          </p:nvPr>
        </p:nvSpPr>
        <p:spPr>
          <a:xfrm>
            <a:off x="935567" y="4867837"/>
            <a:ext cx="10345208" cy="1369450"/>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7" name="Text Placeholder 10">
            <a:extLst>
              <a:ext uri="{FF2B5EF4-FFF2-40B4-BE49-F238E27FC236}">
                <a16:creationId xmlns:a16="http://schemas.microsoft.com/office/drawing/2014/main" id="{C8F78082-CAA6-773A-0FBC-201F6D53E84C}"/>
              </a:ext>
            </a:extLst>
          </p:cNvPr>
          <p:cNvSpPr>
            <a:spLocks noGrp="1"/>
          </p:cNvSpPr>
          <p:nvPr>
            <p:ph type="body" sz="quarter" idx="16"/>
          </p:nvPr>
        </p:nvSpPr>
        <p:spPr>
          <a:xfrm>
            <a:off x="935567" y="4419600"/>
            <a:ext cx="10345208"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 name="Footer Placeholder 4">
            <a:extLst>
              <a:ext uri="{FF2B5EF4-FFF2-40B4-BE49-F238E27FC236}">
                <a16:creationId xmlns:a16="http://schemas.microsoft.com/office/drawing/2014/main" id="{8DB55094-1FB3-EC90-A369-FFEF9C5EC96C}"/>
              </a:ext>
            </a:extLst>
          </p:cNvPr>
          <p:cNvSpPr>
            <a:spLocks noGrp="1"/>
          </p:cNvSpPr>
          <p:nvPr>
            <p:ph type="ftr" sz="quarter" idx="18"/>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5530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82" y="2141786"/>
            <a:ext cx="11612880" cy="2607601"/>
          </a:xfrm>
          <a:ln>
            <a:noFill/>
          </a:ln>
        </p:spPr>
        <p:txBody>
          <a:bodyPr anchor="b" anchorCtr="0"/>
          <a:lstStyle>
            <a:lvl1pPr marL="0" indent="0">
              <a:lnSpc>
                <a:spcPct val="95000"/>
              </a:lnSpc>
              <a:buNone/>
              <a:defRPr sz="6000">
                <a:solidFill>
                  <a:schemeClr val="tx1"/>
                </a:solidFill>
                <a:latin typeface="+mj-lt"/>
              </a:defRPr>
            </a:lvl1pPr>
          </a:lstStyle>
          <a:p>
            <a:pPr lvl="0"/>
            <a:r>
              <a:rPr lang="en-US"/>
              <a:t>One Line Section Divider</a:t>
            </a:r>
          </a:p>
        </p:txBody>
      </p:sp>
    </p:spTree>
    <p:extLst>
      <p:ext uri="{BB962C8B-B14F-4D97-AF65-F5344CB8AC3E}">
        <p14:creationId xmlns:p14="http://schemas.microsoft.com/office/powerpoint/2010/main" val="31696297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Text Box T20V8">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1E5A35-45E6-A151-7A6F-C8CFB39AE640}"/>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5" name="Picture Placeholder 5">
            <a:extLst>
              <a:ext uri="{FF2B5EF4-FFF2-40B4-BE49-F238E27FC236}">
                <a16:creationId xmlns:a16="http://schemas.microsoft.com/office/drawing/2014/main" id="{1351D61F-63AA-89E8-6518-7ACE022722B3}"/>
              </a:ext>
            </a:extLst>
          </p:cNvPr>
          <p:cNvSpPr>
            <a:spLocks noGrp="1"/>
          </p:cNvSpPr>
          <p:nvPr>
            <p:ph type="pic" sz="quarter" idx="17"/>
          </p:nvPr>
        </p:nvSpPr>
        <p:spPr>
          <a:xfrm>
            <a:off x="940857" y="3535266"/>
            <a:ext cx="10339918" cy="2702023"/>
          </a:xfrm>
        </p:spPr>
        <p:txBody>
          <a:bodyPr/>
          <a:lstStyle>
            <a:lvl1pPr>
              <a:defRPr>
                <a:solidFill>
                  <a:schemeClr val="tx1"/>
                </a:solidFill>
              </a:defRPr>
            </a:lvl1pPr>
          </a:lstStyle>
          <a:p>
            <a:endParaRPr lang="en-ID" dirty="0"/>
          </a:p>
        </p:txBody>
      </p:sp>
      <p:sp>
        <p:nvSpPr>
          <p:cNvPr id="6" name="Text Placeholder 10">
            <a:extLst>
              <a:ext uri="{FF2B5EF4-FFF2-40B4-BE49-F238E27FC236}">
                <a16:creationId xmlns:a16="http://schemas.microsoft.com/office/drawing/2014/main" id="{8C1BA054-3952-CDA3-9D89-933F800FB102}"/>
              </a:ext>
            </a:extLst>
          </p:cNvPr>
          <p:cNvSpPr>
            <a:spLocks noGrp="1"/>
          </p:cNvSpPr>
          <p:nvPr>
            <p:ph type="body" sz="quarter" idx="15"/>
          </p:nvPr>
        </p:nvSpPr>
        <p:spPr>
          <a:xfrm>
            <a:off x="940857" y="1882499"/>
            <a:ext cx="10339918" cy="1546502"/>
          </a:xfrm>
        </p:spPr>
        <p:txBody>
          <a:bodyPr>
            <a:norm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7" name="Text Placeholder 10">
            <a:extLst>
              <a:ext uri="{FF2B5EF4-FFF2-40B4-BE49-F238E27FC236}">
                <a16:creationId xmlns:a16="http://schemas.microsoft.com/office/drawing/2014/main" id="{5802F3D3-268D-28AC-3B6A-BCE1B432EE17}"/>
              </a:ext>
            </a:extLst>
          </p:cNvPr>
          <p:cNvSpPr>
            <a:spLocks noGrp="1"/>
          </p:cNvSpPr>
          <p:nvPr>
            <p:ph type="body" sz="quarter" idx="16"/>
          </p:nvPr>
        </p:nvSpPr>
        <p:spPr>
          <a:xfrm>
            <a:off x="940857" y="1466026"/>
            <a:ext cx="10339918" cy="305444"/>
          </a:xfrm>
        </p:spPr>
        <p:txBody>
          <a:bodyPr anchor="ctr">
            <a:norm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itle 1">
            <a:extLst>
              <a:ext uri="{FF2B5EF4-FFF2-40B4-BE49-F238E27FC236}">
                <a16:creationId xmlns:a16="http://schemas.microsoft.com/office/drawing/2014/main" id="{83B2CBD9-235B-6598-B119-54521446E3A3}"/>
              </a:ext>
            </a:extLst>
          </p:cNvPr>
          <p:cNvSpPr>
            <a:spLocks noGrp="1"/>
          </p:cNvSpPr>
          <p:nvPr>
            <p:ph type="title"/>
          </p:nvPr>
        </p:nvSpPr>
        <p:spPr>
          <a:xfrm>
            <a:off x="940857" y="620714"/>
            <a:ext cx="10339918"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D1A1EAFE-9FA8-FB94-54DA-8248DF856A2B}"/>
              </a:ext>
            </a:extLst>
          </p:cNvPr>
          <p:cNvSpPr>
            <a:spLocks noGrp="1"/>
          </p:cNvSpPr>
          <p:nvPr>
            <p:ph type="ftr" sz="quarter" idx="18"/>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5728091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normAutofit/>
          </a:bodyPr>
          <a:lstStyle>
            <a:lvl1pPr>
              <a:defRPr>
                <a:solidFill>
                  <a:schemeClr val="tx1"/>
                </a:solidFill>
                <a:latin typeface="+mn-lt"/>
              </a:defRPr>
            </a:lvl1pPr>
          </a:lstStyle>
          <a:p>
            <a:fld id="{F5342A4C-1D06-4798-B51F-D5804CA03D28}" type="slidenum">
              <a:rPr lang="en-ID" smtClean="0"/>
              <a:pPr/>
              <a:t>‹#›</a:t>
            </a:fld>
            <a:endParaRPr lang="en-ID" dirty="0"/>
          </a:p>
        </p:txBody>
      </p:sp>
      <p:sp>
        <p:nvSpPr>
          <p:cNvPr id="6" name="Picture Placeholder 5">
            <a:extLst>
              <a:ext uri="{FF2B5EF4-FFF2-40B4-BE49-F238E27FC236}">
                <a16:creationId xmlns:a16="http://schemas.microsoft.com/office/drawing/2014/main" id="{B983C41E-9E62-2649-ECE4-9DA270EF6269}"/>
              </a:ext>
            </a:extLst>
          </p:cNvPr>
          <p:cNvSpPr>
            <a:spLocks noGrp="1"/>
          </p:cNvSpPr>
          <p:nvPr>
            <p:ph type="pic" sz="quarter" idx="12"/>
          </p:nvPr>
        </p:nvSpPr>
        <p:spPr>
          <a:xfrm>
            <a:off x="946149" y="1528887"/>
            <a:ext cx="2850528" cy="2850528"/>
          </a:xfrm>
        </p:spPr>
        <p:txBody>
          <a:bodyPr/>
          <a:lstStyle>
            <a:lvl1pPr>
              <a:defRPr>
                <a:solidFill>
                  <a:schemeClr val="tx1"/>
                </a:solidFill>
              </a:defRPr>
            </a:lvl1pPr>
          </a:lstStyle>
          <a:p>
            <a:endParaRPr lang="en-ID" dirty="0"/>
          </a:p>
        </p:txBody>
      </p:sp>
      <p:sp>
        <p:nvSpPr>
          <p:cNvPr id="8" name="Picture Placeholder 5">
            <a:extLst>
              <a:ext uri="{FF2B5EF4-FFF2-40B4-BE49-F238E27FC236}">
                <a16:creationId xmlns:a16="http://schemas.microsoft.com/office/drawing/2014/main" id="{0BC856CB-7EF7-0686-67C3-F4FDED157CB8}"/>
              </a:ext>
            </a:extLst>
          </p:cNvPr>
          <p:cNvSpPr>
            <a:spLocks noGrp="1"/>
          </p:cNvSpPr>
          <p:nvPr>
            <p:ph type="pic" sz="quarter" idx="13"/>
          </p:nvPr>
        </p:nvSpPr>
        <p:spPr>
          <a:xfrm>
            <a:off x="4212602" y="1528887"/>
            <a:ext cx="2850528" cy="2850528"/>
          </a:xfrm>
        </p:spPr>
        <p:txBody>
          <a:bodyPr/>
          <a:lstStyle>
            <a:lvl1pPr>
              <a:defRPr>
                <a:solidFill>
                  <a:schemeClr val="tx1"/>
                </a:solidFill>
              </a:defRPr>
            </a:lvl1pPr>
          </a:lstStyle>
          <a:p>
            <a:endParaRPr lang="en-ID"/>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946149" y="5053857"/>
            <a:ext cx="10310284" cy="1183432"/>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D2429B91-076E-CB50-170D-FC4795E0F3E7}"/>
              </a:ext>
            </a:extLst>
          </p:cNvPr>
          <p:cNvSpPr>
            <a:spLocks noGrp="1"/>
          </p:cNvSpPr>
          <p:nvPr>
            <p:ph type="body" sz="quarter" idx="17"/>
          </p:nvPr>
        </p:nvSpPr>
        <p:spPr>
          <a:xfrm>
            <a:off x="7479055" y="1981250"/>
            <a:ext cx="3777379" cy="2398165"/>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 name="Text Placeholder 10">
            <a:extLst>
              <a:ext uri="{FF2B5EF4-FFF2-40B4-BE49-F238E27FC236}">
                <a16:creationId xmlns:a16="http://schemas.microsoft.com/office/drawing/2014/main" id="{744BECA6-9305-F88E-F90F-0C35FF17C816}"/>
              </a:ext>
            </a:extLst>
          </p:cNvPr>
          <p:cNvSpPr>
            <a:spLocks noGrp="1"/>
          </p:cNvSpPr>
          <p:nvPr>
            <p:ph type="body" sz="quarter" idx="16"/>
          </p:nvPr>
        </p:nvSpPr>
        <p:spPr>
          <a:xfrm>
            <a:off x="946149" y="4606931"/>
            <a:ext cx="10303200"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Text Placeholder 10">
            <a:extLst>
              <a:ext uri="{FF2B5EF4-FFF2-40B4-BE49-F238E27FC236}">
                <a16:creationId xmlns:a16="http://schemas.microsoft.com/office/drawing/2014/main" id="{6028CAA3-FE49-641C-4C7C-6A8643CDAFCC}"/>
              </a:ext>
            </a:extLst>
          </p:cNvPr>
          <p:cNvSpPr>
            <a:spLocks noGrp="1"/>
          </p:cNvSpPr>
          <p:nvPr>
            <p:ph type="body" sz="quarter" idx="18"/>
          </p:nvPr>
        </p:nvSpPr>
        <p:spPr>
          <a:xfrm>
            <a:off x="7479055" y="1528887"/>
            <a:ext cx="3777379"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Title 1">
            <a:extLst>
              <a:ext uri="{FF2B5EF4-FFF2-40B4-BE49-F238E27FC236}">
                <a16:creationId xmlns:a16="http://schemas.microsoft.com/office/drawing/2014/main" id="{01E53180-FC5B-DA95-DFFD-C35B813D716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861FD4A3-A0CF-3B1A-C9E9-AC596B0F28F8}"/>
              </a:ext>
            </a:extLst>
          </p:cNvPr>
          <p:cNvSpPr>
            <a:spLocks noGrp="1"/>
          </p:cNvSpPr>
          <p:nvPr>
            <p:ph type="ftr" sz="quarter" idx="19"/>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2613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Text Boxes T21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6396993" y="620713"/>
            <a:ext cx="4883782" cy="2808287"/>
          </a:xfrm>
        </p:spPr>
        <p:txBody>
          <a:bodyPr lIns="72000" anchor="b">
            <a:noAutofit/>
          </a:bodyPr>
          <a:lstStyle>
            <a:lvl1pPr>
              <a:defRPr>
                <a:solidFill>
                  <a:schemeClr val="tx1"/>
                </a:solidFill>
              </a:defRPr>
            </a:lvl1pPr>
          </a:lstStyle>
          <a:p>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6396993" y="4028187"/>
            <a:ext cx="4883783" cy="2209101"/>
          </a:xfrm>
        </p:spPr>
        <p:txBody>
          <a:bodyPr>
            <a:noAutofit/>
          </a:bodyPr>
          <a:lstStyle>
            <a:lvl1pPr>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A2E70DB5-A605-C6D9-FAC7-F284C61688EE}"/>
              </a:ext>
            </a:extLst>
          </p:cNvPr>
          <p:cNvSpPr>
            <a:spLocks noGrp="1"/>
          </p:cNvSpPr>
          <p:nvPr>
            <p:ph type="body" sz="quarter" idx="16"/>
          </p:nvPr>
        </p:nvSpPr>
        <p:spPr>
          <a:xfrm>
            <a:off x="6396993" y="3581262"/>
            <a:ext cx="4883783"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5" name="Picture Placeholder 5">
            <a:extLst>
              <a:ext uri="{FF2B5EF4-FFF2-40B4-BE49-F238E27FC236}">
                <a16:creationId xmlns:a16="http://schemas.microsoft.com/office/drawing/2014/main" id="{8C682A16-D4BD-1B51-F007-ED655339E18C}"/>
              </a:ext>
            </a:extLst>
          </p:cNvPr>
          <p:cNvSpPr>
            <a:spLocks noGrp="1"/>
          </p:cNvSpPr>
          <p:nvPr>
            <p:ph type="pic" sz="quarter" idx="17"/>
          </p:nvPr>
        </p:nvSpPr>
        <p:spPr>
          <a:xfrm>
            <a:off x="946149" y="3581262"/>
            <a:ext cx="4848860" cy="2654438"/>
          </a:xfrm>
        </p:spPr>
        <p:txBody>
          <a:bodyPr/>
          <a:lstStyle>
            <a:lvl1pPr>
              <a:defRPr>
                <a:solidFill>
                  <a:schemeClr val="tx1"/>
                </a:solidFill>
              </a:defRPr>
            </a:lvl1pPr>
          </a:lstStyle>
          <a:p>
            <a:endParaRPr lang="en-ID"/>
          </a:p>
        </p:txBody>
      </p:sp>
      <p:sp>
        <p:nvSpPr>
          <p:cNvPr id="5" name="Text Placeholder 10">
            <a:extLst>
              <a:ext uri="{FF2B5EF4-FFF2-40B4-BE49-F238E27FC236}">
                <a16:creationId xmlns:a16="http://schemas.microsoft.com/office/drawing/2014/main" id="{F822A1B6-89AF-52C8-D197-329C098240E8}"/>
              </a:ext>
            </a:extLst>
          </p:cNvPr>
          <p:cNvSpPr>
            <a:spLocks noGrp="1"/>
          </p:cNvSpPr>
          <p:nvPr>
            <p:ph type="body" sz="quarter" idx="19"/>
          </p:nvPr>
        </p:nvSpPr>
        <p:spPr>
          <a:xfrm>
            <a:off x="946145" y="1069226"/>
            <a:ext cx="4848860" cy="2359774"/>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6" name="Text Placeholder 10">
            <a:extLst>
              <a:ext uri="{FF2B5EF4-FFF2-40B4-BE49-F238E27FC236}">
                <a16:creationId xmlns:a16="http://schemas.microsoft.com/office/drawing/2014/main" id="{6C72FE65-DE48-598F-90D7-439F7295E961}"/>
              </a:ext>
            </a:extLst>
          </p:cNvPr>
          <p:cNvSpPr>
            <a:spLocks noGrp="1"/>
          </p:cNvSpPr>
          <p:nvPr>
            <p:ph type="body" sz="quarter" idx="20"/>
          </p:nvPr>
        </p:nvSpPr>
        <p:spPr>
          <a:xfrm>
            <a:off x="946147" y="622300"/>
            <a:ext cx="4848859" cy="340659"/>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Footer Placeholder 4">
            <a:extLst>
              <a:ext uri="{FF2B5EF4-FFF2-40B4-BE49-F238E27FC236}">
                <a16:creationId xmlns:a16="http://schemas.microsoft.com/office/drawing/2014/main" id="{88AE0A2E-2263-500A-3357-63CA7135800F}"/>
              </a:ext>
            </a:extLst>
          </p:cNvPr>
          <p:cNvSpPr>
            <a:spLocks noGrp="1"/>
          </p:cNvSpPr>
          <p:nvPr>
            <p:ph type="ftr" sz="quarter" idx="2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2277063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Text Boxes T21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203A-7A48-D43C-FF81-44998ED6C5A3}"/>
              </a:ext>
            </a:extLst>
          </p:cNvPr>
          <p:cNvSpPr>
            <a:spLocks noGrp="1"/>
          </p:cNvSpPr>
          <p:nvPr>
            <p:ph type="title"/>
          </p:nvPr>
        </p:nvSpPr>
        <p:spPr>
          <a:xfrm>
            <a:off x="935568" y="620712"/>
            <a:ext cx="4874684" cy="1873144"/>
          </a:xfrm>
        </p:spPr>
        <p:txBody>
          <a:bodyPr anchor="b">
            <a:noAutofit/>
          </a:bodyPr>
          <a:lstStyle>
            <a:lvl1pPr>
              <a:defRPr>
                <a:solidFill>
                  <a:schemeClr val="tx1"/>
                </a:solidFill>
              </a:defRPr>
            </a:lvl1pPr>
          </a:lstStyle>
          <a:p>
            <a:r>
              <a:rPr lang="en-US" dirty="0"/>
              <a:t>Click to edit Master title style</a:t>
            </a:r>
            <a:endParaRPr lang="en-ID" dirty="0"/>
          </a:p>
        </p:txBody>
      </p:sp>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11" name="Text Placeholder 10">
            <a:extLst>
              <a:ext uri="{FF2B5EF4-FFF2-40B4-BE49-F238E27FC236}">
                <a16:creationId xmlns:a16="http://schemas.microsoft.com/office/drawing/2014/main" id="{B9ED7268-F0F7-7726-1714-4FFFA13C8634}"/>
              </a:ext>
            </a:extLst>
          </p:cNvPr>
          <p:cNvSpPr>
            <a:spLocks noGrp="1"/>
          </p:cNvSpPr>
          <p:nvPr>
            <p:ph type="body" sz="quarter" idx="15"/>
          </p:nvPr>
        </p:nvSpPr>
        <p:spPr>
          <a:xfrm>
            <a:off x="935568" y="3047047"/>
            <a:ext cx="4874684" cy="3190242"/>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A2E70DB5-A605-C6D9-FAC7-F284C61688EE}"/>
              </a:ext>
            </a:extLst>
          </p:cNvPr>
          <p:cNvSpPr>
            <a:spLocks noGrp="1"/>
          </p:cNvSpPr>
          <p:nvPr>
            <p:ph type="body" sz="quarter" idx="16"/>
          </p:nvPr>
        </p:nvSpPr>
        <p:spPr>
          <a:xfrm>
            <a:off x="935567" y="2600122"/>
            <a:ext cx="4874684"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9" name="Picture Placeholder 5">
            <a:extLst>
              <a:ext uri="{FF2B5EF4-FFF2-40B4-BE49-F238E27FC236}">
                <a16:creationId xmlns:a16="http://schemas.microsoft.com/office/drawing/2014/main" id="{6BC48F88-8D43-64A8-F42A-A485AD3D5EB2}"/>
              </a:ext>
            </a:extLst>
          </p:cNvPr>
          <p:cNvSpPr>
            <a:spLocks noGrp="1"/>
          </p:cNvSpPr>
          <p:nvPr>
            <p:ph type="pic" sz="quarter" idx="17"/>
          </p:nvPr>
        </p:nvSpPr>
        <p:spPr>
          <a:xfrm>
            <a:off x="6095999" y="620713"/>
            <a:ext cx="5472113" cy="2808288"/>
          </a:xfrm>
        </p:spPr>
        <p:txBody>
          <a:bodyPr/>
          <a:lstStyle>
            <a:lvl1pPr>
              <a:defRPr>
                <a:solidFill>
                  <a:schemeClr val="tx1"/>
                </a:solidFill>
              </a:defRPr>
            </a:lvl1pPr>
          </a:lstStyle>
          <a:p>
            <a:endParaRPr lang="en-ID" dirty="0"/>
          </a:p>
        </p:txBody>
      </p:sp>
      <p:sp>
        <p:nvSpPr>
          <p:cNvPr id="13" name="Text Placeholder 10">
            <a:extLst>
              <a:ext uri="{FF2B5EF4-FFF2-40B4-BE49-F238E27FC236}">
                <a16:creationId xmlns:a16="http://schemas.microsoft.com/office/drawing/2014/main" id="{98834F27-9D34-4AFD-BDD3-678D4809F22B}"/>
              </a:ext>
            </a:extLst>
          </p:cNvPr>
          <p:cNvSpPr>
            <a:spLocks noGrp="1"/>
          </p:cNvSpPr>
          <p:nvPr>
            <p:ph type="body" sz="quarter" idx="18"/>
          </p:nvPr>
        </p:nvSpPr>
        <p:spPr>
          <a:xfrm>
            <a:off x="6095999" y="4028187"/>
            <a:ext cx="5472113" cy="2209101"/>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4" name="Text Placeholder 10">
            <a:extLst>
              <a:ext uri="{FF2B5EF4-FFF2-40B4-BE49-F238E27FC236}">
                <a16:creationId xmlns:a16="http://schemas.microsoft.com/office/drawing/2014/main" id="{59D06244-350E-A942-0379-5798A947A94F}"/>
              </a:ext>
            </a:extLst>
          </p:cNvPr>
          <p:cNvSpPr>
            <a:spLocks noGrp="1"/>
          </p:cNvSpPr>
          <p:nvPr>
            <p:ph type="body" sz="quarter" idx="19"/>
          </p:nvPr>
        </p:nvSpPr>
        <p:spPr>
          <a:xfrm>
            <a:off x="6095999" y="3581262"/>
            <a:ext cx="5472113"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5" name="Footer Placeholder 4">
            <a:extLst>
              <a:ext uri="{FF2B5EF4-FFF2-40B4-BE49-F238E27FC236}">
                <a16:creationId xmlns:a16="http://schemas.microsoft.com/office/drawing/2014/main" id="{024D993D-EB6F-CA84-B394-3A700BE928CD}"/>
              </a:ext>
            </a:extLst>
          </p:cNvPr>
          <p:cNvSpPr>
            <a:spLocks noGrp="1"/>
          </p:cNvSpPr>
          <p:nvPr>
            <p:ph type="ftr" sz="quarter" idx="20"/>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326153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Text Boxes T21V4">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13" name="Picture Placeholder 5">
            <a:extLst>
              <a:ext uri="{FF2B5EF4-FFF2-40B4-BE49-F238E27FC236}">
                <a16:creationId xmlns:a16="http://schemas.microsoft.com/office/drawing/2014/main" id="{031D4142-D50A-A98A-0841-6E68FBEF0A34}"/>
              </a:ext>
            </a:extLst>
          </p:cNvPr>
          <p:cNvSpPr>
            <a:spLocks noGrp="1"/>
          </p:cNvSpPr>
          <p:nvPr>
            <p:ph type="pic" sz="quarter" idx="13"/>
          </p:nvPr>
        </p:nvSpPr>
        <p:spPr>
          <a:xfrm>
            <a:off x="8857628" y="3523628"/>
            <a:ext cx="2712072" cy="2712072"/>
          </a:xfrm>
        </p:spPr>
        <p:txBody>
          <a:bodyPr/>
          <a:lstStyle>
            <a:lvl1pPr>
              <a:defRPr>
                <a:solidFill>
                  <a:schemeClr val="tx1"/>
                </a:solidFill>
              </a:defRPr>
            </a:lvl1pPr>
          </a:lstStyle>
          <a:p>
            <a:endParaRPr lang="en-ID"/>
          </a:p>
        </p:txBody>
      </p:sp>
      <p:sp>
        <p:nvSpPr>
          <p:cNvPr id="15" name="Picture Placeholder 5">
            <a:extLst>
              <a:ext uri="{FF2B5EF4-FFF2-40B4-BE49-F238E27FC236}">
                <a16:creationId xmlns:a16="http://schemas.microsoft.com/office/drawing/2014/main" id="{2DB518C0-88B6-2B6B-0286-3B6B690D72FA}"/>
              </a:ext>
            </a:extLst>
          </p:cNvPr>
          <p:cNvSpPr>
            <a:spLocks noGrp="1"/>
          </p:cNvSpPr>
          <p:nvPr>
            <p:ph type="pic" sz="quarter" idx="19"/>
          </p:nvPr>
        </p:nvSpPr>
        <p:spPr>
          <a:xfrm>
            <a:off x="5820306" y="3523628"/>
            <a:ext cx="2712072" cy="2712072"/>
          </a:xfrm>
        </p:spPr>
        <p:txBody>
          <a:bodyPr/>
          <a:lstStyle>
            <a:lvl1pPr>
              <a:defRPr>
                <a:solidFill>
                  <a:schemeClr val="tx1"/>
                </a:solidFill>
              </a:defRPr>
            </a:lvl1pPr>
          </a:lstStyle>
          <a:p>
            <a:endParaRPr lang="en-ID"/>
          </a:p>
        </p:txBody>
      </p:sp>
      <p:sp>
        <p:nvSpPr>
          <p:cNvPr id="7" name="Text Placeholder 10">
            <a:extLst>
              <a:ext uri="{FF2B5EF4-FFF2-40B4-BE49-F238E27FC236}">
                <a16:creationId xmlns:a16="http://schemas.microsoft.com/office/drawing/2014/main" id="{3F05F364-FCB9-C539-905E-F63EDD6284CA}"/>
              </a:ext>
            </a:extLst>
          </p:cNvPr>
          <p:cNvSpPr>
            <a:spLocks noGrp="1"/>
          </p:cNvSpPr>
          <p:nvPr>
            <p:ph type="body" sz="quarter" idx="18"/>
          </p:nvPr>
        </p:nvSpPr>
        <p:spPr>
          <a:xfrm>
            <a:off x="5820306" y="1064146"/>
            <a:ext cx="5747807" cy="2270226"/>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8" name="Text Placeholder 10">
            <a:extLst>
              <a:ext uri="{FF2B5EF4-FFF2-40B4-BE49-F238E27FC236}">
                <a16:creationId xmlns:a16="http://schemas.microsoft.com/office/drawing/2014/main" id="{1510EC84-838F-4411-0430-C0140C106220}"/>
              </a:ext>
            </a:extLst>
          </p:cNvPr>
          <p:cNvSpPr>
            <a:spLocks noGrp="1"/>
          </p:cNvSpPr>
          <p:nvPr>
            <p:ph type="body" sz="quarter" idx="22"/>
          </p:nvPr>
        </p:nvSpPr>
        <p:spPr>
          <a:xfrm>
            <a:off x="5820306" y="617221"/>
            <a:ext cx="5747807"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9" name="Title 1">
            <a:extLst>
              <a:ext uri="{FF2B5EF4-FFF2-40B4-BE49-F238E27FC236}">
                <a16:creationId xmlns:a16="http://schemas.microsoft.com/office/drawing/2014/main" id="{10410149-DC04-C474-4874-2FEAA7FDE97A}"/>
              </a:ext>
            </a:extLst>
          </p:cNvPr>
          <p:cNvSpPr>
            <a:spLocks noGrp="1"/>
          </p:cNvSpPr>
          <p:nvPr>
            <p:ph type="title"/>
          </p:nvPr>
        </p:nvSpPr>
        <p:spPr>
          <a:xfrm>
            <a:off x="935568" y="620712"/>
            <a:ext cx="4467012" cy="1873144"/>
          </a:xfrm>
        </p:spPr>
        <p:txBody>
          <a:bodyPr anchor="b">
            <a:noAutofit/>
          </a:bodyPr>
          <a:lstStyle>
            <a:lvl1pPr>
              <a:defRPr>
                <a:solidFill>
                  <a:schemeClr val="tx1"/>
                </a:solidFill>
              </a:defRPr>
            </a:lvl1pPr>
          </a:lstStyle>
          <a:p>
            <a:r>
              <a:rPr lang="en-US" dirty="0"/>
              <a:t>Click to edit Master title style</a:t>
            </a:r>
            <a:endParaRPr lang="en-ID" dirty="0"/>
          </a:p>
        </p:txBody>
      </p:sp>
      <p:sp>
        <p:nvSpPr>
          <p:cNvPr id="12" name="Text Placeholder 10">
            <a:extLst>
              <a:ext uri="{FF2B5EF4-FFF2-40B4-BE49-F238E27FC236}">
                <a16:creationId xmlns:a16="http://schemas.microsoft.com/office/drawing/2014/main" id="{BFA75FAB-97A3-B77D-81D4-49505959A7BB}"/>
              </a:ext>
            </a:extLst>
          </p:cNvPr>
          <p:cNvSpPr>
            <a:spLocks noGrp="1"/>
          </p:cNvSpPr>
          <p:nvPr>
            <p:ph type="body" sz="quarter" idx="15"/>
          </p:nvPr>
        </p:nvSpPr>
        <p:spPr>
          <a:xfrm>
            <a:off x="935568" y="3047047"/>
            <a:ext cx="4467012" cy="3190242"/>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4" name="Text Placeholder 10">
            <a:extLst>
              <a:ext uri="{FF2B5EF4-FFF2-40B4-BE49-F238E27FC236}">
                <a16:creationId xmlns:a16="http://schemas.microsoft.com/office/drawing/2014/main" id="{42918563-D68F-1EAA-A66C-EEA2414D7D94}"/>
              </a:ext>
            </a:extLst>
          </p:cNvPr>
          <p:cNvSpPr>
            <a:spLocks noGrp="1"/>
          </p:cNvSpPr>
          <p:nvPr>
            <p:ph type="body" sz="quarter" idx="16"/>
          </p:nvPr>
        </p:nvSpPr>
        <p:spPr>
          <a:xfrm>
            <a:off x="935567" y="2600122"/>
            <a:ext cx="4467012"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 name="Footer Placeholder 4">
            <a:extLst>
              <a:ext uri="{FF2B5EF4-FFF2-40B4-BE49-F238E27FC236}">
                <a16:creationId xmlns:a16="http://schemas.microsoft.com/office/drawing/2014/main" id="{3D39924B-1A76-B36A-1248-F92225FB3FEF}"/>
              </a:ext>
            </a:extLst>
          </p:cNvPr>
          <p:cNvSpPr>
            <a:spLocks noGrp="1"/>
          </p:cNvSpPr>
          <p:nvPr>
            <p:ph type="ftr" sz="quarter" idx="23"/>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7963725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13" name="Picture Placeholder 5">
            <a:extLst>
              <a:ext uri="{FF2B5EF4-FFF2-40B4-BE49-F238E27FC236}">
                <a16:creationId xmlns:a16="http://schemas.microsoft.com/office/drawing/2014/main" id="{D44254E2-95DF-23C9-F750-5F0C53D4C93B}"/>
              </a:ext>
            </a:extLst>
          </p:cNvPr>
          <p:cNvSpPr>
            <a:spLocks noGrp="1"/>
          </p:cNvSpPr>
          <p:nvPr>
            <p:ph type="pic" sz="quarter" idx="18"/>
          </p:nvPr>
        </p:nvSpPr>
        <p:spPr>
          <a:xfrm>
            <a:off x="4511675" y="1534429"/>
            <a:ext cx="3168651" cy="3168651"/>
          </a:xfrm>
        </p:spPr>
        <p:txBody>
          <a:bodyPr/>
          <a:lstStyle>
            <a:lvl1pPr>
              <a:defRPr>
                <a:solidFill>
                  <a:schemeClr val="tx1"/>
                </a:solidFill>
              </a:defRPr>
            </a:lvl1pPr>
          </a:lstStyle>
          <a:p>
            <a:endParaRPr lang="en-ID"/>
          </a:p>
        </p:txBody>
      </p:sp>
      <p:sp>
        <p:nvSpPr>
          <p:cNvPr id="8" name="Text Placeholder 7">
            <a:extLst>
              <a:ext uri="{FF2B5EF4-FFF2-40B4-BE49-F238E27FC236}">
                <a16:creationId xmlns:a16="http://schemas.microsoft.com/office/drawing/2014/main" id="{305F9D6C-F894-DD75-5A90-F0DD42854DD3}"/>
              </a:ext>
            </a:extLst>
          </p:cNvPr>
          <p:cNvSpPr>
            <a:spLocks noGrp="1"/>
          </p:cNvSpPr>
          <p:nvPr>
            <p:ph type="body" sz="quarter" idx="21"/>
          </p:nvPr>
        </p:nvSpPr>
        <p:spPr>
          <a:xfrm>
            <a:off x="946151" y="5315016"/>
            <a:ext cx="10299699" cy="922270"/>
          </a:xfrm>
        </p:spPr>
        <p:txBody>
          <a:bodyPr>
            <a:noAutofit/>
          </a:bodyPr>
          <a:lstStyle>
            <a:lvl1pPr>
              <a:lnSpc>
                <a:spcPct val="100000"/>
              </a:lnSpc>
              <a:defRPr sz="1600">
                <a:solidFill>
                  <a:schemeClr val="tx1"/>
                </a:solidFill>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73A207FE-1878-7831-1200-77F80A7CDEC5}"/>
              </a:ext>
            </a:extLst>
          </p:cNvPr>
          <p:cNvSpPr>
            <a:spLocks noGrp="1"/>
          </p:cNvSpPr>
          <p:nvPr>
            <p:ph type="body" sz="quarter" idx="24"/>
          </p:nvPr>
        </p:nvSpPr>
        <p:spPr>
          <a:xfrm>
            <a:off x="946151" y="4868091"/>
            <a:ext cx="10310283"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34CD6209-02A2-BF3A-8A0A-72C4F405302E}"/>
              </a:ext>
            </a:extLst>
          </p:cNvPr>
          <p:cNvSpPr>
            <a:spLocks noGrp="1"/>
          </p:cNvSpPr>
          <p:nvPr>
            <p:ph type="body" sz="quarter" idx="15"/>
          </p:nvPr>
        </p:nvSpPr>
        <p:spPr>
          <a:xfrm>
            <a:off x="940859" y="1913801"/>
            <a:ext cx="3102505" cy="2789279"/>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7" name="Text Placeholder 10">
            <a:extLst>
              <a:ext uri="{FF2B5EF4-FFF2-40B4-BE49-F238E27FC236}">
                <a16:creationId xmlns:a16="http://schemas.microsoft.com/office/drawing/2014/main" id="{F30B0F7A-B70E-51F5-0795-C9E5D1D15402}"/>
              </a:ext>
            </a:extLst>
          </p:cNvPr>
          <p:cNvSpPr>
            <a:spLocks noGrp="1"/>
          </p:cNvSpPr>
          <p:nvPr>
            <p:ph type="body" sz="quarter" idx="16"/>
          </p:nvPr>
        </p:nvSpPr>
        <p:spPr>
          <a:xfrm>
            <a:off x="940858" y="1466876"/>
            <a:ext cx="3102505"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18" name="Text Placeholder 10">
            <a:extLst>
              <a:ext uri="{FF2B5EF4-FFF2-40B4-BE49-F238E27FC236}">
                <a16:creationId xmlns:a16="http://schemas.microsoft.com/office/drawing/2014/main" id="{E7ABD378-8F9B-F492-BE6D-D0BCC49FE7B4}"/>
              </a:ext>
            </a:extLst>
          </p:cNvPr>
          <p:cNvSpPr>
            <a:spLocks noGrp="1"/>
          </p:cNvSpPr>
          <p:nvPr>
            <p:ph type="body" sz="quarter" idx="25"/>
          </p:nvPr>
        </p:nvSpPr>
        <p:spPr>
          <a:xfrm>
            <a:off x="8143345" y="1913801"/>
            <a:ext cx="3102505" cy="2789279"/>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9" name="Text Placeholder 10">
            <a:extLst>
              <a:ext uri="{FF2B5EF4-FFF2-40B4-BE49-F238E27FC236}">
                <a16:creationId xmlns:a16="http://schemas.microsoft.com/office/drawing/2014/main" id="{A35B3792-013C-B5CD-392F-7FC661EC981D}"/>
              </a:ext>
            </a:extLst>
          </p:cNvPr>
          <p:cNvSpPr>
            <a:spLocks noGrp="1"/>
          </p:cNvSpPr>
          <p:nvPr>
            <p:ph type="body" sz="quarter" idx="26"/>
          </p:nvPr>
        </p:nvSpPr>
        <p:spPr>
          <a:xfrm>
            <a:off x="8143344" y="1466876"/>
            <a:ext cx="3102505"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21" name="Title 1">
            <a:extLst>
              <a:ext uri="{FF2B5EF4-FFF2-40B4-BE49-F238E27FC236}">
                <a16:creationId xmlns:a16="http://schemas.microsoft.com/office/drawing/2014/main" id="{2221A32B-451E-9761-4920-7149D757DD57}"/>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42C65AC4-4726-937B-554A-AD60B94CA76D}"/>
              </a:ext>
            </a:extLst>
          </p:cNvPr>
          <p:cNvSpPr>
            <a:spLocks noGrp="1"/>
          </p:cNvSpPr>
          <p:nvPr>
            <p:ph type="ftr" sz="quarter" idx="2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8420553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Text Boxes T22V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2" name="Footer Placeholder 4">
            <a:extLst>
              <a:ext uri="{FF2B5EF4-FFF2-40B4-BE49-F238E27FC236}">
                <a16:creationId xmlns:a16="http://schemas.microsoft.com/office/drawing/2014/main" id="{42C65AC4-4726-937B-554A-AD60B94CA76D}"/>
              </a:ext>
            </a:extLst>
          </p:cNvPr>
          <p:cNvSpPr>
            <a:spLocks noGrp="1"/>
          </p:cNvSpPr>
          <p:nvPr>
            <p:ph type="ftr" sz="quarter" idx="27"/>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3" name="Text Placeholder 10">
            <a:extLst>
              <a:ext uri="{FF2B5EF4-FFF2-40B4-BE49-F238E27FC236}">
                <a16:creationId xmlns:a16="http://schemas.microsoft.com/office/drawing/2014/main" id="{36F12C79-FCA0-987B-5EB8-20A38DF46595}"/>
              </a:ext>
            </a:extLst>
          </p:cNvPr>
          <p:cNvSpPr>
            <a:spLocks noGrp="1"/>
          </p:cNvSpPr>
          <p:nvPr>
            <p:ph type="body" sz="quarter" idx="15"/>
          </p:nvPr>
        </p:nvSpPr>
        <p:spPr>
          <a:xfrm>
            <a:off x="940859" y="2945512"/>
            <a:ext cx="3102505" cy="3290716"/>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 name="Text Placeholder 10">
            <a:extLst>
              <a:ext uri="{FF2B5EF4-FFF2-40B4-BE49-F238E27FC236}">
                <a16:creationId xmlns:a16="http://schemas.microsoft.com/office/drawing/2014/main" id="{104DD2AE-CDD1-880B-48FD-7C683BD786CF}"/>
              </a:ext>
            </a:extLst>
          </p:cNvPr>
          <p:cNvSpPr>
            <a:spLocks noGrp="1"/>
          </p:cNvSpPr>
          <p:nvPr>
            <p:ph type="body" sz="quarter" idx="16"/>
          </p:nvPr>
        </p:nvSpPr>
        <p:spPr>
          <a:xfrm>
            <a:off x="940858" y="2104963"/>
            <a:ext cx="3102505" cy="734283"/>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6" name="Title 1">
            <a:extLst>
              <a:ext uri="{FF2B5EF4-FFF2-40B4-BE49-F238E27FC236}">
                <a16:creationId xmlns:a16="http://schemas.microsoft.com/office/drawing/2014/main" id="{6F372EF7-02A8-F975-7648-FD9707CBB790}"/>
              </a:ext>
            </a:extLst>
          </p:cNvPr>
          <p:cNvSpPr>
            <a:spLocks noGrp="1"/>
          </p:cNvSpPr>
          <p:nvPr>
            <p:ph type="title"/>
          </p:nvPr>
        </p:nvSpPr>
        <p:spPr>
          <a:xfrm>
            <a:off x="940857" y="620714"/>
            <a:ext cx="10339917" cy="1208086"/>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7" name="Text Placeholder 10">
            <a:extLst>
              <a:ext uri="{FF2B5EF4-FFF2-40B4-BE49-F238E27FC236}">
                <a16:creationId xmlns:a16="http://schemas.microsoft.com/office/drawing/2014/main" id="{5AC69E3D-B542-EB91-D114-9730A83B3304}"/>
              </a:ext>
            </a:extLst>
          </p:cNvPr>
          <p:cNvSpPr>
            <a:spLocks noGrp="1"/>
          </p:cNvSpPr>
          <p:nvPr>
            <p:ph type="body" sz="quarter" idx="28"/>
          </p:nvPr>
        </p:nvSpPr>
        <p:spPr>
          <a:xfrm>
            <a:off x="4559564" y="2945512"/>
            <a:ext cx="3102505" cy="3290716"/>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9" name="Text Placeholder 10">
            <a:extLst>
              <a:ext uri="{FF2B5EF4-FFF2-40B4-BE49-F238E27FC236}">
                <a16:creationId xmlns:a16="http://schemas.microsoft.com/office/drawing/2014/main" id="{6F371A8A-816E-8520-64D3-72C3CF33FEC9}"/>
              </a:ext>
            </a:extLst>
          </p:cNvPr>
          <p:cNvSpPr>
            <a:spLocks noGrp="1"/>
          </p:cNvSpPr>
          <p:nvPr>
            <p:ph type="body" sz="quarter" idx="29"/>
          </p:nvPr>
        </p:nvSpPr>
        <p:spPr>
          <a:xfrm>
            <a:off x="4559563" y="2104963"/>
            <a:ext cx="3102505" cy="734283"/>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10" name="Text Placeholder 10">
            <a:extLst>
              <a:ext uri="{FF2B5EF4-FFF2-40B4-BE49-F238E27FC236}">
                <a16:creationId xmlns:a16="http://schemas.microsoft.com/office/drawing/2014/main" id="{CC4F53DC-A648-EF65-FC60-082E6465BCDA}"/>
              </a:ext>
            </a:extLst>
          </p:cNvPr>
          <p:cNvSpPr>
            <a:spLocks noGrp="1"/>
          </p:cNvSpPr>
          <p:nvPr>
            <p:ph type="body" sz="quarter" idx="30"/>
          </p:nvPr>
        </p:nvSpPr>
        <p:spPr>
          <a:xfrm>
            <a:off x="8178269" y="2945512"/>
            <a:ext cx="3102505" cy="3290716"/>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1" name="Text Placeholder 10">
            <a:extLst>
              <a:ext uri="{FF2B5EF4-FFF2-40B4-BE49-F238E27FC236}">
                <a16:creationId xmlns:a16="http://schemas.microsoft.com/office/drawing/2014/main" id="{EE0B0BB4-14B7-D9F6-062C-F28C58FC22EE}"/>
              </a:ext>
            </a:extLst>
          </p:cNvPr>
          <p:cNvSpPr>
            <a:spLocks noGrp="1"/>
          </p:cNvSpPr>
          <p:nvPr>
            <p:ph type="body" sz="quarter" idx="31"/>
          </p:nvPr>
        </p:nvSpPr>
        <p:spPr>
          <a:xfrm>
            <a:off x="8178268" y="2104963"/>
            <a:ext cx="3102505" cy="734283"/>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Tree>
    <p:extLst>
      <p:ext uri="{BB962C8B-B14F-4D97-AF65-F5344CB8AC3E}">
        <p14:creationId xmlns:p14="http://schemas.microsoft.com/office/powerpoint/2010/main" val="2317715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Text Boxes T23V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21" name="Title 1">
            <a:extLst>
              <a:ext uri="{FF2B5EF4-FFF2-40B4-BE49-F238E27FC236}">
                <a16:creationId xmlns:a16="http://schemas.microsoft.com/office/drawing/2014/main" id="{2221A32B-451E-9761-4920-7149D757DD57}"/>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Text Placeholder 10">
            <a:extLst>
              <a:ext uri="{FF2B5EF4-FFF2-40B4-BE49-F238E27FC236}">
                <a16:creationId xmlns:a16="http://schemas.microsoft.com/office/drawing/2014/main" id="{B549615A-6061-74A7-4DC2-5B2F550E3F63}"/>
              </a:ext>
            </a:extLst>
          </p:cNvPr>
          <p:cNvSpPr>
            <a:spLocks noGrp="1"/>
          </p:cNvSpPr>
          <p:nvPr>
            <p:ph type="body" sz="quarter" idx="15"/>
          </p:nvPr>
        </p:nvSpPr>
        <p:spPr>
          <a:xfrm>
            <a:off x="940859" y="1913802"/>
            <a:ext cx="4554854" cy="1770891"/>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 name="Text Placeholder 10">
            <a:extLst>
              <a:ext uri="{FF2B5EF4-FFF2-40B4-BE49-F238E27FC236}">
                <a16:creationId xmlns:a16="http://schemas.microsoft.com/office/drawing/2014/main" id="{3FA7C4E4-BBB8-AD2F-950D-4599E34DB5F0}"/>
              </a:ext>
            </a:extLst>
          </p:cNvPr>
          <p:cNvSpPr>
            <a:spLocks noGrp="1"/>
          </p:cNvSpPr>
          <p:nvPr>
            <p:ph type="body" sz="quarter" idx="16"/>
          </p:nvPr>
        </p:nvSpPr>
        <p:spPr>
          <a:xfrm>
            <a:off x="940858" y="1466876"/>
            <a:ext cx="4554854"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6" name="Text Placeholder 10">
            <a:extLst>
              <a:ext uri="{FF2B5EF4-FFF2-40B4-BE49-F238E27FC236}">
                <a16:creationId xmlns:a16="http://schemas.microsoft.com/office/drawing/2014/main" id="{4F3CEC7D-E87F-7658-5261-3CF3385D56A2}"/>
              </a:ext>
            </a:extLst>
          </p:cNvPr>
          <p:cNvSpPr>
            <a:spLocks noGrp="1"/>
          </p:cNvSpPr>
          <p:nvPr>
            <p:ph type="body" sz="quarter" idx="17"/>
          </p:nvPr>
        </p:nvSpPr>
        <p:spPr>
          <a:xfrm>
            <a:off x="6725922" y="1913802"/>
            <a:ext cx="4554854" cy="1770891"/>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7" name="Text Placeholder 10">
            <a:extLst>
              <a:ext uri="{FF2B5EF4-FFF2-40B4-BE49-F238E27FC236}">
                <a16:creationId xmlns:a16="http://schemas.microsoft.com/office/drawing/2014/main" id="{A74DBF91-7DD7-4102-B4B0-322E5A74D223}"/>
              </a:ext>
            </a:extLst>
          </p:cNvPr>
          <p:cNvSpPr>
            <a:spLocks noGrp="1"/>
          </p:cNvSpPr>
          <p:nvPr>
            <p:ph type="body" sz="quarter" idx="18"/>
          </p:nvPr>
        </p:nvSpPr>
        <p:spPr>
          <a:xfrm>
            <a:off x="6725921" y="1466876"/>
            <a:ext cx="4554854"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9" name="Text Placeholder 10">
            <a:extLst>
              <a:ext uri="{FF2B5EF4-FFF2-40B4-BE49-F238E27FC236}">
                <a16:creationId xmlns:a16="http://schemas.microsoft.com/office/drawing/2014/main" id="{5C971FD0-14F0-9AF1-A025-434B92828286}"/>
              </a:ext>
            </a:extLst>
          </p:cNvPr>
          <p:cNvSpPr>
            <a:spLocks noGrp="1"/>
          </p:cNvSpPr>
          <p:nvPr>
            <p:ph type="body" sz="quarter" idx="19"/>
          </p:nvPr>
        </p:nvSpPr>
        <p:spPr>
          <a:xfrm>
            <a:off x="940859" y="4466395"/>
            <a:ext cx="4554854" cy="1770891"/>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A42EEFBA-381D-7C9B-F441-6A7655694EFF}"/>
              </a:ext>
            </a:extLst>
          </p:cNvPr>
          <p:cNvSpPr>
            <a:spLocks noGrp="1"/>
          </p:cNvSpPr>
          <p:nvPr>
            <p:ph type="body" sz="quarter" idx="20"/>
          </p:nvPr>
        </p:nvSpPr>
        <p:spPr>
          <a:xfrm>
            <a:off x="940858" y="4019469"/>
            <a:ext cx="4554854"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11" name="Text Placeholder 10">
            <a:extLst>
              <a:ext uri="{FF2B5EF4-FFF2-40B4-BE49-F238E27FC236}">
                <a16:creationId xmlns:a16="http://schemas.microsoft.com/office/drawing/2014/main" id="{75896F1C-0C19-B9B3-9650-0F77443EC201}"/>
              </a:ext>
            </a:extLst>
          </p:cNvPr>
          <p:cNvSpPr>
            <a:spLocks noGrp="1"/>
          </p:cNvSpPr>
          <p:nvPr>
            <p:ph type="body" sz="quarter" idx="21"/>
          </p:nvPr>
        </p:nvSpPr>
        <p:spPr>
          <a:xfrm>
            <a:off x="6725922" y="4466395"/>
            <a:ext cx="4554854" cy="1770891"/>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4" name="Text Placeholder 10">
            <a:extLst>
              <a:ext uri="{FF2B5EF4-FFF2-40B4-BE49-F238E27FC236}">
                <a16:creationId xmlns:a16="http://schemas.microsoft.com/office/drawing/2014/main" id="{5115BD9C-D47F-DDEE-2F64-058604DE70F6}"/>
              </a:ext>
            </a:extLst>
          </p:cNvPr>
          <p:cNvSpPr>
            <a:spLocks noGrp="1"/>
          </p:cNvSpPr>
          <p:nvPr>
            <p:ph type="body" sz="quarter" idx="22"/>
          </p:nvPr>
        </p:nvSpPr>
        <p:spPr>
          <a:xfrm>
            <a:off x="6725921" y="4019469"/>
            <a:ext cx="4554854"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8" name="Footer Placeholder 4">
            <a:extLst>
              <a:ext uri="{FF2B5EF4-FFF2-40B4-BE49-F238E27FC236}">
                <a16:creationId xmlns:a16="http://schemas.microsoft.com/office/drawing/2014/main" id="{5EB79C8F-A063-D49A-54D7-F2562E83562E}"/>
              </a:ext>
            </a:extLst>
          </p:cNvPr>
          <p:cNvSpPr>
            <a:spLocks noGrp="1"/>
          </p:cNvSpPr>
          <p:nvPr>
            <p:ph type="ftr" sz="quarter" idx="23"/>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283872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Text Boxes T23V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C8AEAE-CAB2-B08D-FDF5-65D952895D89}"/>
              </a:ext>
            </a:extLst>
          </p:cNvPr>
          <p:cNvSpPr>
            <a:spLocks noGrp="1"/>
          </p:cNvSpPr>
          <p:nvPr>
            <p:ph type="sldNum" sz="quarter" idx="11"/>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21" name="Title 1">
            <a:extLst>
              <a:ext uri="{FF2B5EF4-FFF2-40B4-BE49-F238E27FC236}">
                <a16:creationId xmlns:a16="http://schemas.microsoft.com/office/drawing/2014/main" id="{2221A32B-451E-9761-4920-7149D757DD57}"/>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8" name="Footer Placeholder 4">
            <a:extLst>
              <a:ext uri="{FF2B5EF4-FFF2-40B4-BE49-F238E27FC236}">
                <a16:creationId xmlns:a16="http://schemas.microsoft.com/office/drawing/2014/main" id="{5EB79C8F-A063-D49A-54D7-F2562E83562E}"/>
              </a:ext>
            </a:extLst>
          </p:cNvPr>
          <p:cNvSpPr>
            <a:spLocks noGrp="1"/>
          </p:cNvSpPr>
          <p:nvPr>
            <p:ph type="ftr" sz="quarter" idx="23"/>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3" name="Text Placeholder 10">
            <a:extLst>
              <a:ext uri="{FF2B5EF4-FFF2-40B4-BE49-F238E27FC236}">
                <a16:creationId xmlns:a16="http://schemas.microsoft.com/office/drawing/2014/main" id="{72C081A2-B8CA-692D-3C87-218222E39E0A}"/>
              </a:ext>
            </a:extLst>
          </p:cNvPr>
          <p:cNvSpPr>
            <a:spLocks noGrp="1"/>
          </p:cNvSpPr>
          <p:nvPr>
            <p:ph type="body" sz="quarter" idx="17"/>
          </p:nvPr>
        </p:nvSpPr>
        <p:spPr>
          <a:xfrm>
            <a:off x="4043364" y="1913803"/>
            <a:ext cx="7237412" cy="588765"/>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2" name="Text Placeholder 10">
            <a:extLst>
              <a:ext uri="{FF2B5EF4-FFF2-40B4-BE49-F238E27FC236}">
                <a16:creationId xmlns:a16="http://schemas.microsoft.com/office/drawing/2014/main" id="{56936DC4-EC7E-14D0-890C-4F4483642CBA}"/>
              </a:ext>
            </a:extLst>
          </p:cNvPr>
          <p:cNvSpPr>
            <a:spLocks noGrp="1"/>
          </p:cNvSpPr>
          <p:nvPr>
            <p:ph type="body" sz="quarter" idx="18"/>
          </p:nvPr>
        </p:nvSpPr>
        <p:spPr>
          <a:xfrm>
            <a:off x="4043363" y="1466876"/>
            <a:ext cx="7237412"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13" name="Picture Placeholder 5">
            <a:extLst>
              <a:ext uri="{FF2B5EF4-FFF2-40B4-BE49-F238E27FC236}">
                <a16:creationId xmlns:a16="http://schemas.microsoft.com/office/drawing/2014/main" id="{2623C907-230B-995B-8119-F053F470F791}"/>
              </a:ext>
            </a:extLst>
          </p:cNvPr>
          <p:cNvSpPr>
            <a:spLocks noGrp="1"/>
          </p:cNvSpPr>
          <p:nvPr>
            <p:ph type="pic" sz="quarter" idx="24"/>
          </p:nvPr>
        </p:nvSpPr>
        <p:spPr>
          <a:xfrm>
            <a:off x="940856" y="1466876"/>
            <a:ext cx="2840497" cy="4768824"/>
          </a:xfrm>
        </p:spPr>
        <p:txBody>
          <a:bodyPr/>
          <a:lstStyle>
            <a:lvl1pPr>
              <a:defRPr>
                <a:solidFill>
                  <a:schemeClr val="tx1"/>
                </a:solidFill>
              </a:defRPr>
            </a:lvl1pPr>
          </a:lstStyle>
          <a:p>
            <a:endParaRPr lang="en-ID"/>
          </a:p>
        </p:txBody>
      </p:sp>
      <p:sp>
        <p:nvSpPr>
          <p:cNvPr id="15" name="Text Placeholder 10">
            <a:extLst>
              <a:ext uri="{FF2B5EF4-FFF2-40B4-BE49-F238E27FC236}">
                <a16:creationId xmlns:a16="http://schemas.microsoft.com/office/drawing/2014/main" id="{2F92FE2C-7D31-7EB9-CFC6-90B403C9BD45}"/>
              </a:ext>
            </a:extLst>
          </p:cNvPr>
          <p:cNvSpPr>
            <a:spLocks noGrp="1"/>
          </p:cNvSpPr>
          <p:nvPr>
            <p:ph type="body" sz="quarter" idx="25"/>
          </p:nvPr>
        </p:nvSpPr>
        <p:spPr>
          <a:xfrm>
            <a:off x="4043364" y="3158180"/>
            <a:ext cx="7237412" cy="588765"/>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6" name="Text Placeholder 10">
            <a:extLst>
              <a:ext uri="{FF2B5EF4-FFF2-40B4-BE49-F238E27FC236}">
                <a16:creationId xmlns:a16="http://schemas.microsoft.com/office/drawing/2014/main" id="{37BEE0BF-7FA9-5690-6292-93695EA3160E}"/>
              </a:ext>
            </a:extLst>
          </p:cNvPr>
          <p:cNvSpPr>
            <a:spLocks noGrp="1"/>
          </p:cNvSpPr>
          <p:nvPr>
            <p:ph type="body" sz="quarter" idx="26"/>
          </p:nvPr>
        </p:nvSpPr>
        <p:spPr>
          <a:xfrm>
            <a:off x="4043363" y="2711253"/>
            <a:ext cx="7237412"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17" name="Text Placeholder 10">
            <a:extLst>
              <a:ext uri="{FF2B5EF4-FFF2-40B4-BE49-F238E27FC236}">
                <a16:creationId xmlns:a16="http://schemas.microsoft.com/office/drawing/2014/main" id="{00481B99-7EF9-9285-71F1-90E7FF7FB5AE}"/>
              </a:ext>
            </a:extLst>
          </p:cNvPr>
          <p:cNvSpPr>
            <a:spLocks noGrp="1"/>
          </p:cNvSpPr>
          <p:nvPr>
            <p:ph type="body" sz="quarter" idx="27"/>
          </p:nvPr>
        </p:nvSpPr>
        <p:spPr>
          <a:xfrm>
            <a:off x="4043364" y="4402557"/>
            <a:ext cx="7237412" cy="588765"/>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8" name="Text Placeholder 10">
            <a:extLst>
              <a:ext uri="{FF2B5EF4-FFF2-40B4-BE49-F238E27FC236}">
                <a16:creationId xmlns:a16="http://schemas.microsoft.com/office/drawing/2014/main" id="{4837E224-C0AE-7701-EE63-91433F681019}"/>
              </a:ext>
            </a:extLst>
          </p:cNvPr>
          <p:cNvSpPr>
            <a:spLocks noGrp="1"/>
          </p:cNvSpPr>
          <p:nvPr>
            <p:ph type="body" sz="quarter" idx="28"/>
          </p:nvPr>
        </p:nvSpPr>
        <p:spPr>
          <a:xfrm>
            <a:off x="4043363" y="3955630"/>
            <a:ext cx="7237412"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
        <p:nvSpPr>
          <p:cNvPr id="19" name="Text Placeholder 10">
            <a:extLst>
              <a:ext uri="{FF2B5EF4-FFF2-40B4-BE49-F238E27FC236}">
                <a16:creationId xmlns:a16="http://schemas.microsoft.com/office/drawing/2014/main" id="{B25A4558-FCF1-8048-CB46-FA4677BEA6F5}"/>
              </a:ext>
            </a:extLst>
          </p:cNvPr>
          <p:cNvSpPr>
            <a:spLocks noGrp="1"/>
          </p:cNvSpPr>
          <p:nvPr>
            <p:ph type="body" sz="quarter" idx="29"/>
          </p:nvPr>
        </p:nvSpPr>
        <p:spPr>
          <a:xfrm>
            <a:off x="4043364" y="5646935"/>
            <a:ext cx="7237412" cy="588765"/>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0" name="Text Placeholder 10">
            <a:extLst>
              <a:ext uri="{FF2B5EF4-FFF2-40B4-BE49-F238E27FC236}">
                <a16:creationId xmlns:a16="http://schemas.microsoft.com/office/drawing/2014/main" id="{E1F11B05-8376-7C2E-D235-E0F28F5F5EC1}"/>
              </a:ext>
            </a:extLst>
          </p:cNvPr>
          <p:cNvSpPr>
            <a:spLocks noGrp="1"/>
          </p:cNvSpPr>
          <p:nvPr>
            <p:ph type="body" sz="quarter" idx="30"/>
          </p:nvPr>
        </p:nvSpPr>
        <p:spPr>
          <a:xfrm>
            <a:off x="4043363" y="5200008"/>
            <a:ext cx="7237412" cy="340659"/>
          </a:xfrm>
        </p:spPr>
        <p:txBody>
          <a:bodyPr anchor="ctr">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a:t>
            </a:r>
          </a:p>
        </p:txBody>
      </p:sp>
    </p:spTree>
    <p:extLst>
      <p:ext uri="{BB962C8B-B14F-4D97-AF65-F5344CB8AC3E}">
        <p14:creationId xmlns:p14="http://schemas.microsoft.com/office/powerpoint/2010/main" val="2052902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able Placeholder 5">
            <a:extLst>
              <a:ext uri="{FF2B5EF4-FFF2-40B4-BE49-F238E27FC236}">
                <a16:creationId xmlns:a16="http://schemas.microsoft.com/office/drawing/2014/main" id="{1E0F643C-E288-FB3D-08C0-C3EDD923C9A7}"/>
              </a:ext>
            </a:extLst>
          </p:cNvPr>
          <p:cNvSpPr>
            <a:spLocks noGrp="1"/>
          </p:cNvSpPr>
          <p:nvPr>
            <p:ph type="tbl" sz="quarter" idx="12"/>
          </p:nvPr>
        </p:nvSpPr>
        <p:spPr>
          <a:xfrm>
            <a:off x="940859" y="2669981"/>
            <a:ext cx="10310282" cy="3567305"/>
          </a:xfrm>
        </p:spPr>
        <p:txBody>
          <a:bodyPr/>
          <a:lstStyle>
            <a:lvl1pPr>
              <a:defRPr>
                <a:solidFill>
                  <a:schemeClr val="tx1"/>
                </a:solidFill>
              </a:defRPr>
            </a:lvl1pPr>
          </a:lstStyle>
          <a:p>
            <a:endParaRPr lang="en-UZ" dirty="0"/>
          </a:p>
        </p:txBody>
      </p:sp>
      <p:sp>
        <p:nvSpPr>
          <p:cNvPr id="7" name="Text Placeholder 10">
            <a:extLst>
              <a:ext uri="{FF2B5EF4-FFF2-40B4-BE49-F238E27FC236}">
                <a16:creationId xmlns:a16="http://schemas.microsoft.com/office/drawing/2014/main" id="{41269A83-EB5A-F97F-787A-A683F270325D}"/>
              </a:ext>
            </a:extLst>
          </p:cNvPr>
          <p:cNvSpPr>
            <a:spLocks noGrp="1"/>
          </p:cNvSpPr>
          <p:nvPr>
            <p:ph type="body" sz="quarter" idx="24"/>
          </p:nvPr>
        </p:nvSpPr>
        <p:spPr>
          <a:xfrm>
            <a:off x="940858" y="1466026"/>
            <a:ext cx="10310283" cy="1092927"/>
          </a:xfrm>
        </p:spPr>
        <p:txBody>
          <a:bodyPr anchor="t">
            <a:noAutofit/>
          </a:bodyPr>
          <a:lstStyle>
            <a:lvl1pPr>
              <a:defRPr sz="1600" b="0">
                <a:solidFill>
                  <a:schemeClr val="tx1"/>
                </a:solidFill>
              </a:defRPr>
            </a:lvl1pPr>
            <a:lvl2pPr>
              <a:defRPr sz="933" b="1"/>
            </a:lvl2pPr>
            <a:lvl3pPr>
              <a:defRPr sz="800" b="1"/>
            </a:lvl3pPr>
            <a:lvl4pPr>
              <a:defRPr sz="733" b="1"/>
            </a:lvl4pPr>
            <a:lvl5pPr>
              <a:defRPr sz="733" b="1"/>
            </a:lvl5pPr>
          </a:lstStyle>
          <a:p>
            <a:pPr marL="0" marR="0" lvl="0" indent="0" algn="l" defTabSz="360018" rtl="0" eaLnBrk="1" fontAlgn="auto" latinLnBrk="0" hangingPunct="1">
              <a:lnSpc>
                <a:spcPct val="130000"/>
              </a:lnSpc>
              <a:spcBef>
                <a:spcPts val="0"/>
              </a:spcBef>
              <a:spcAft>
                <a:spcPts val="0"/>
              </a:spcAft>
              <a:buClrTx/>
              <a:buSzTx/>
              <a:buFont typeface="Arial" panose="020B0604020202020204" pitchFamily="34" charset="0"/>
              <a:buNone/>
              <a:tabLst/>
              <a:defRPr/>
            </a:pPr>
            <a:r>
              <a:rPr lang="en-US" dirty="0"/>
              <a:t>Click to edit Master text styles</a:t>
            </a:r>
          </a:p>
        </p:txBody>
      </p:sp>
      <p:sp>
        <p:nvSpPr>
          <p:cNvPr id="9" name="Title 1">
            <a:extLst>
              <a:ext uri="{FF2B5EF4-FFF2-40B4-BE49-F238E27FC236}">
                <a16:creationId xmlns:a16="http://schemas.microsoft.com/office/drawing/2014/main" id="{B64BDFE9-9418-A61E-6950-5386ED01AC9F}"/>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E8997C55-1DC1-6F52-D3F6-C1843AB0337A}"/>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71081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12032"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3006309"/>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42834911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Title 1">
            <a:extLst>
              <a:ext uri="{FF2B5EF4-FFF2-40B4-BE49-F238E27FC236}">
                <a16:creationId xmlns:a16="http://schemas.microsoft.com/office/drawing/2014/main" id="{B64BDFE9-9418-A61E-6950-5386ED01AC9F}"/>
              </a:ext>
            </a:extLst>
          </p:cNvPr>
          <p:cNvSpPr>
            <a:spLocks noGrp="1"/>
          </p:cNvSpPr>
          <p:nvPr>
            <p:ph type="title"/>
          </p:nvPr>
        </p:nvSpPr>
        <p:spPr>
          <a:xfrm>
            <a:off x="940857" y="620714"/>
            <a:ext cx="10339917" cy="734284"/>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Picture Placeholder 8">
            <a:extLst>
              <a:ext uri="{FF2B5EF4-FFF2-40B4-BE49-F238E27FC236}">
                <a16:creationId xmlns:a16="http://schemas.microsoft.com/office/drawing/2014/main" id="{3659FDE2-1576-74DD-AD48-DD0616414602}"/>
              </a:ext>
            </a:extLst>
          </p:cNvPr>
          <p:cNvSpPr>
            <a:spLocks noGrp="1"/>
          </p:cNvSpPr>
          <p:nvPr>
            <p:ph type="pic" sz="quarter" idx="28"/>
          </p:nvPr>
        </p:nvSpPr>
        <p:spPr>
          <a:xfrm>
            <a:off x="4896002" y="1711314"/>
            <a:ext cx="2400000" cy="5146685"/>
          </a:xfrm>
        </p:spPr>
        <p:txBody>
          <a:bodyPr/>
          <a:lstStyle>
            <a:lvl1pPr>
              <a:defRPr>
                <a:solidFill>
                  <a:schemeClr val="tx1"/>
                </a:solidFill>
              </a:defRPr>
            </a:lvl1pPr>
          </a:lstStyle>
          <a:p>
            <a:endParaRPr lang="en-UZ"/>
          </a:p>
        </p:txBody>
      </p:sp>
      <p:sp>
        <p:nvSpPr>
          <p:cNvPr id="12" name="Oval 11">
            <a:extLst>
              <a:ext uri="{FF2B5EF4-FFF2-40B4-BE49-F238E27FC236}">
                <a16:creationId xmlns:a16="http://schemas.microsoft.com/office/drawing/2014/main" id="{680AA0A9-DA96-D544-26F2-42179FF0AEB7}"/>
              </a:ext>
            </a:extLst>
          </p:cNvPr>
          <p:cNvSpPr/>
          <p:nvPr userDrawn="1"/>
        </p:nvSpPr>
        <p:spPr>
          <a:xfrm>
            <a:off x="1542979"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13" name="Text Placeholder 14">
            <a:extLst>
              <a:ext uri="{FF2B5EF4-FFF2-40B4-BE49-F238E27FC236}">
                <a16:creationId xmlns:a16="http://schemas.microsoft.com/office/drawing/2014/main" id="{64FACD8B-68AF-730E-B7CA-BB8626C5E6E5}"/>
              </a:ext>
            </a:extLst>
          </p:cNvPr>
          <p:cNvSpPr>
            <a:spLocks noGrp="1"/>
          </p:cNvSpPr>
          <p:nvPr>
            <p:ph type="body" sz="quarter" idx="32" hasCustomPrompt="1"/>
          </p:nvPr>
        </p:nvSpPr>
        <p:spPr>
          <a:xfrm>
            <a:off x="1542979"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14" name="Text Placeholder 6">
            <a:extLst>
              <a:ext uri="{FF2B5EF4-FFF2-40B4-BE49-F238E27FC236}">
                <a16:creationId xmlns:a16="http://schemas.microsoft.com/office/drawing/2014/main" id="{2F7B01CB-E2BF-31B3-E846-05B3A86D298C}"/>
              </a:ext>
            </a:extLst>
          </p:cNvPr>
          <p:cNvSpPr>
            <a:spLocks noGrp="1"/>
          </p:cNvSpPr>
          <p:nvPr>
            <p:ph type="body" sz="quarter" idx="33" hasCustomPrompt="1"/>
          </p:nvPr>
        </p:nvSpPr>
        <p:spPr>
          <a:xfrm>
            <a:off x="1704046"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30" name="Text Placeholder 10">
            <a:extLst>
              <a:ext uri="{FF2B5EF4-FFF2-40B4-BE49-F238E27FC236}">
                <a16:creationId xmlns:a16="http://schemas.microsoft.com/office/drawing/2014/main" id="{4F411E07-C45A-4691-A726-E97D9FBC2EA3}"/>
              </a:ext>
            </a:extLst>
          </p:cNvPr>
          <p:cNvSpPr>
            <a:spLocks noGrp="1"/>
          </p:cNvSpPr>
          <p:nvPr>
            <p:ph type="body" sz="quarter" idx="15"/>
          </p:nvPr>
        </p:nvSpPr>
        <p:spPr>
          <a:xfrm>
            <a:off x="964270" y="4205447"/>
            <a:ext cx="2742859" cy="2031839"/>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1" name="Text Placeholder 10">
            <a:extLst>
              <a:ext uri="{FF2B5EF4-FFF2-40B4-BE49-F238E27FC236}">
                <a16:creationId xmlns:a16="http://schemas.microsoft.com/office/drawing/2014/main" id="{53860C39-0A44-80AA-E957-2917099FCD4B}"/>
              </a:ext>
            </a:extLst>
          </p:cNvPr>
          <p:cNvSpPr>
            <a:spLocks noGrp="1"/>
          </p:cNvSpPr>
          <p:nvPr>
            <p:ph type="body" sz="quarter" idx="36"/>
          </p:nvPr>
        </p:nvSpPr>
        <p:spPr>
          <a:xfrm>
            <a:off x="968079" y="3619500"/>
            <a:ext cx="2742859" cy="495246"/>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7" name="Oval 36">
            <a:extLst>
              <a:ext uri="{FF2B5EF4-FFF2-40B4-BE49-F238E27FC236}">
                <a16:creationId xmlns:a16="http://schemas.microsoft.com/office/drawing/2014/main" id="{C5A1BB18-F53B-0A9D-2BD7-C412600A958F}"/>
              </a:ext>
            </a:extLst>
          </p:cNvPr>
          <p:cNvSpPr/>
          <p:nvPr userDrawn="1"/>
        </p:nvSpPr>
        <p:spPr>
          <a:xfrm>
            <a:off x="9055962"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38" name="Text Placeholder 14">
            <a:extLst>
              <a:ext uri="{FF2B5EF4-FFF2-40B4-BE49-F238E27FC236}">
                <a16:creationId xmlns:a16="http://schemas.microsoft.com/office/drawing/2014/main" id="{906FA701-BEC4-CB71-D686-42BD89250C25}"/>
              </a:ext>
            </a:extLst>
          </p:cNvPr>
          <p:cNvSpPr>
            <a:spLocks noGrp="1"/>
          </p:cNvSpPr>
          <p:nvPr>
            <p:ph type="body" sz="quarter" idx="37" hasCustomPrompt="1"/>
          </p:nvPr>
        </p:nvSpPr>
        <p:spPr>
          <a:xfrm>
            <a:off x="9055962"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39" name="Text Placeholder 6">
            <a:extLst>
              <a:ext uri="{FF2B5EF4-FFF2-40B4-BE49-F238E27FC236}">
                <a16:creationId xmlns:a16="http://schemas.microsoft.com/office/drawing/2014/main" id="{E64EA404-6138-D627-9EB1-00E8B04F823F}"/>
              </a:ext>
            </a:extLst>
          </p:cNvPr>
          <p:cNvSpPr>
            <a:spLocks noGrp="1"/>
          </p:cNvSpPr>
          <p:nvPr>
            <p:ph type="body" sz="quarter" idx="38" hasCustomPrompt="1"/>
          </p:nvPr>
        </p:nvSpPr>
        <p:spPr>
          <a:xfrm>
            <a:off x="9217029"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40" name="Text Placeholder 10">
            <a:extLst>
              <a:ext uri="{FF2B5EF4-FFF2-40B4-BE49-F238E27FC236}">
                <a16:creationId xmlns:a16="http://schemas.microsoft.com/office/drawing/2014/main" id="{53A8DFA9-280C-C060-AE93-281941EE2843}"/>
              </a:ext>
            </a:extLst>
          </p:cNvPr>
          <p:cNvSpPr>
            <a:spLocks noGrp="1"/>
          </p:cNvSpPr>
          <p:nvPr>
            <p:ph type="body" sz="quarter" idx="39"/>
          </p:nvPr>
        </p:nvSpPr>
        <p:spPr>
          <a:xfrm>
            <a:off x="8477253" y="4205447"/>
            <a:ext cx="2742859" cy="2031839"/>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41" name="Text Placeholder 10">
            <a:extLst>
              <a:ext uri="{FF2B5EF4-FFF2-40B4-BE49-F238E27FC236}">
                <a16:creationId xmlns:a16="http://schemas.microsoft.com/office/drawing/2014/main" id="{E9F9D8C8-2931-B2FC-32E3-323308196C2A}"/>
              </a:ext>
            </a:extLst>
          </p:cNvPr>
          <p:cNvSpPr>
            <a:spLocks noGrp="1"/>
          </p:cNvSpPr>
          <p:nvPr>
            <p:ph type="body" sz="quarter" idx="40"/>
          </p:nvPr>
        </p:nvSpPr>
        <p:spPr>
          <a:xfrm>
            <a:off x="8481062" y="3619500"/>
            <a:ext cx="2742859" cy="495246"/>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 name="Footer Placeholder 4">
            <a:extLst>
              <a:ext uri="{FF2B5EF4-FFF2-40B4-BE49-F238E27FC236}">
                <a16:creationId xmlns:a16="http://schemas.microsoft.com/office/drawing/2014/main" id="{0D42E3FD-1257-3CED-6628-859FA1B4D1BE}"/>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42723542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Title 1">
            <a:extLst>
              <a:ext uri="{FF2B5EF4-FFF2-40B4-BE49-F238E27FC236}">
                <a16:creationId xmlns:a16="http://schemas.microsoft.com/office/drawing/2014/main" id="{B64BDFE9-9418-A61E-6950-5386ED01AC9F}"/>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9" name="Oval 18">
            <a:extLst>
              <a:ext uri="{FF2B5EF4-FFF2-40B4-BE49-F238E27FC236}">
                <a16:creationId xmlns:a16="http://schemas.microsoft.com/office/drawing/2014/main" id="{D659AB76-0A53-85FE-AAA3-0D278BB077B8}"/>
              </a:ext>
            </a:extLst>
          </p:cNvPr>
          <p:cNvSpPr/>
          <p:nvPr userDrawn="1"/>
        </p:nvSpPr>
        <p:spPr>
          <a:xfrm>
            <a:off x="1542979"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52D3D9C9-44C6-13A5-4DF4-E40E24C72695}"/>
              </a:ext>
            </a:extLst>
          </p:cNvPr>
          <p:cNvSpPr>
            <a:spLocks noGrp="1"/>
          </p:cNvSpPr>
          <p:nvPr>
            <p:ph type="body" sz="quarter" idx="32" hasCustomPrompt="1"/>
          </p:nvPr>
        </p:nvSpPr>
        <p:spPr>
          <a:xfrm>
            <a:off x="1542979"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000" dirty="0">
                <a:solidFill>
                  <a:schemeClr val="tx1"/>
                </a:solidFill>
              </a:defRPr>
            </a:lvl1pPr>
          </a:lstStyle>
          <a:p>
            <a:pPr lvl="0" algn="ctr" defTabSz="914400"/>
            <a:r>
              <a:rPr lang="en-US" dirty="0"/>
              <a:t> </a:t>
            </a:r>
            <a:endParaRPr lang="en-GB" dirty="0"/>
          </a:p>
        </p:txBody>
      </p:sp>
      <p:sp>
        <p:nvSpPr>
          <p:cNvPr id="21" name="Text Placeholder 6">
            <a:extLst>
              <a:ext uri="{FF2B5EF4-FFF2-40B4-BE49-F238E27FC236}">
                <a16:creationId xmlns:a16="http://schemas.microsoft.com/office/drawing/2014/main" id="{B10BD521-32D6-0649-1395-6DBCBA7EFA13}"/>
              </a:ext>
            </a:extLst>
          </p:cNvPr>
          <p:cNvSpPr>
            <a:spLocks noGrp="1"/>
          </p:cNvSpPr>
          <p:nvPr>
            <p:ph type="body" sz="quarter" idx="33" hasCustomPrompt="1"/>
          </p:nvPr>
        </p:nvSpPr>
        <p:spPr>
          <a:xfrm>
            <a:off x="1704046"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22" name="Text Placeholder 10">
            <a:extLst>
              <a:ext uri="{FF2B5EF4-FFF2-40B4-BE49-F238E27FC236}">
                <a16:creationId xmlns:a16="http://schemas.microsoft.com/office/drawing/2014/main" id="{21DB42FF-E1FB-66AE-B971-EE85852B3CB4}"/>
              </a:ext>
            </a:extLst>
          </p:cNvPr>
          <p:cNvSpPr>
            <a:spLocks noGrp="1"/>
          </p:cNvSpPr>
          <p:nvPr>
            <p:ph type="body" sz="quarter" idx="15"/>
          </p:nvPr>
        </p:nvSpPr>
        <p:spPr>
          <a:xfrm>
            <a:off x="964270" y="4205447"/>
            <a:ext cx="2742859" cy="2031839"/>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3" name="Text Placeholder 10">
            <a:extLst>
              <a:ext uri="{FF2B5EF4-FFF2-40B4-BE49-F238E27FC236}">
                <a16:creationId xmlns:a16="http://schemas.microsoft.com/office/drawing/2014/main" id="{800FB00D-92FC-D8DD-B9EA-CCD5B2DDC1D5}"/>
              </a:ext>
            </a:extLst>
          </p:cNvPr>
          <p:cNvSpPr>
            <a:spLocks noGrp="1"/>
          </p:cNvSpPr>
          <p:nvPr>
            <p:ph type="body" sz="quarter" idx="36"/>
          </p:nvPr>
        </p:nvSpPr>
        <p:spPr>
          <a:xfrm>
            <a:off x="968079" y="3619500"/>
            <a:ext cx="2742859" cy="495246"/>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4" name="Oval 23">
            <a:extLst>
              <a:ext uri="{FF2B5EF4-FFF2-40B4-BE49-F238E27FC236}">
                <a16:creationId xmlns:a16="http://schemas.microsoft.com/office/drawing/2014/main" id="{59A0953B-1BB5-847E-3131-BBBE1E6EB41E}"/>
              </a:ext>
            </a:extLst>
          </p:cNvPr>
          <p:cNvSpPr/>
          <p:nvPr userDrawn="1"/>
        </p:nvSpPr>
        <p:spPr>
          <a:xfrm>
            <a:off x="5304657"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25" name="Text Placeholder 14">
            <a:extLst>
              <a:ext uri="{FF2B5EF4-FFF2-40B4-BE49-F238E27FC236}">
                <a16:creationId xmlns:a16="http://schemas.microsoft.com/office/drawing/2014/main" id="{F2A08028-9576-66DB-D80A-BC384A7E64DA}"/>
              </a:ext>
            </a:extLst>
          </p:cNvPr>
          <p:cNvSpPr>
            <a:spLocks noGrp="1"/>
          </p:cNvSpPr>
          <p:nvPr>
            <p:ph type="body" sz="quarter" idx="37" hasCustomPrompt="1"/>
          </p:nvPr>
        </p:nvSpPr>
        <p:spPr>
          <a:xfrm>
            <a:off x="5304657"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26" name="Text Placeholder 6">
            <a:extLst>
              <a:ext uri="{FF2B5EF4-FFF2-40B4-BE49-F238E27FC236}">
                <a16:creationId xmlns:a16="http://schemas.microsoft.com/office/drawing/2014/main" id="{A9CD7245-3E57-E3B3-681B-B129B58ACB9F}"/>
              </a:ext>
            </a:extLst>
          </p:cNvPr>
          <p:cNvSpPr>
            <a:spLocks noGrp="1"/>
          </p:cNvSpPr>
          <p:nvPr>
            <p:ph type="body" sz="quarter" idx="38" hasCustomPrompt="1"/>
          </p:nvPr>
        </p:nvSpPr>
        <p:spPr>
          <a:xfrm>
            <a:off x="5465724"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27" name="Text Placeholder 10">
            <a:extLst>
              <a:ext uri="{FF2B5EF4-FFF2-40B4-BE49-F238E27FC236}">
                <a16:creationId xmlns:a16="http://schemas.microsoft.com/office/drawing/2014/main" id="{BCA8DFEA-7AB7-3108-ABB3-B7DCF2AFA062}"/>
              </a:ext>
            </a:extLst>
          </p:cNvPr>
          <p:cNvSpPr>
            <a:spLocks noGrp="1"/>
          </p:cNvSpPr>
          <p:nvPr>
            <p:ph type="body" sz="quarter" idx="39"/>
          </p:nvPr>
        </p:nvSpPr>
        <p:spPr>
          <a:xfrm>
            <a:off x="4725948" y="4205447"/>
            <a:ext cx="2742859" cy="2031839"/>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8" name="Text Placeholder 10">
            <a:extLst>
              <a:ext uri="{FF2B5EF4-FFF2-40B4-BE49-F238E27FC236}">
                <a16:creationId xmlns:a16="http://schemas.microsoft.com/office/drawing/2014/main" id="{0A1F667C-435F-ADB4-8DB5-9490B5C2D455}"/>
              </a:ext>
            </a:extLst>
          </p:cNvPr>
          <p:cNvSpPr>
            <a:spLocks noGrp="1"/>
          </p:cNvSpPr>
          <p:nvPr>
            <p:ph type="body" sz="quarter" idx="40"/>
          </p:nvPr>
        </p:nvSpPr>
        <p:spPr>
          <a:xfrm>
            <a:off x="4729757" y="3619500"/>
            <a:ext cx="2742859" cy="495246"/>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9" name="Oval 28">
            <a:extLst>
              <a:ext uri="{FF2B5EF4-FFF2-40B4-BE49-F238E27FC236}">
                <a16:creationId xmlns:a16="http://schemas.microsoft.com/office/drawing/2014/main" id="{2A2387D8-4D59-5A3F-8EAA-1ED539E99C53}"/>
              </a:ext>
            </a:extLst>
          </p:cNvPr>
          <p:cNvSpPr/>
          <p:nvPr userDrawn="1"/>
        </p:nvSpPr>
        <p:spPr>
          <a:xfrm>
            <a:off x="9066335"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32" name="Text Placeholder 14">
            <a:extLst>
              <a:ext uri="{FF2B5EF4-FFF2-40B4-BE49-F238E27FC236}">
                <a16:creationId xmlns:a16="http://schemas.microsoft.com/office/drawing/2014/main" id="{4D98EA48-D056-61CE-9BA9-60C1014B921B}"/>
              </a:ext>
            </a:extLst>
          </p:cNvPr>
          <p:cNvSpPr>
            <a:spLocks noGrp="1"/>
          </p:cNvSpPr>
          <p:nvPr>
            <p:ph type="body" sz="quarter" idx="41" hasCustomPrompt="1"/>
          </p:nvPr>
        </p:nvSpPr>
        <p:spPr>
          <a:xfrm>
            <a:off x="9066335"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ABC992EC-7848-014D-6A8F-B9D937838C06}"/>
              </a:ext>
            </a:extLst>
          </p:cNvPr>
          <p:cNvSpPr>
            <a:spLocks noGrp="1"/>
          </p:cNvSpPr>
          <p:nvPr>
            <p:ph type="body" sz="quarter" idx="42" hasCustomPrompt="1"/>
          </p:nvPr>
        </p:nvSpPr>
        <p:spPr>
          <a:xfrm>
            <a:off x="9227402"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34" name="Text Placeholder 10">
            <a:extLst>
              <a:ext uri="{FF2B5EF4-FFF2-40B4-BE49-F238E27FC236}">
                <a16:creationId xmlns:a16="http://schemas.microsoft.com/office/drawing/2014/main" id="{4A6F3871-FD52-64D0-A7CC-592A5E0FFBDA}"/>
              </a:ext>
            </a:extLst>
          </p:cNvPr>
          <p:cNvSpPr>
            <a:spLocks noGrp="1"/>
          </p:cNvSpPr>
          <p:nvPr>
            <p:ph type="body" sz="quarter" idx="43"/>
          </p:nvPr>
        </p:nvSpPr>
        <p:spPr>
          <a:xfrm>
            <a:off x="8487626" y="4205447"/>
            <a:ext cx="2742859" cy="2031839"/>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5" name="Text Placeholder 10">
            <a:extLst>
              <a:ext uri="{FF2B5EF4-FFF2-40B4-BE49-F238E27FC236}">
                <a16:creationId xmlns:a16="http://schemas.microsoft.com/office/drawing/2014/main" id="{9474C90E-CA03-75AE-199D-9201EDE0AFB7}"/>
              </a:ext>
            </a:extLst>
          </p:cNvPr>
          <p:cNvSpPr>
            <a:spLocks noGrp="1"/>
          </p:cNvSpPr>
          <p:nvPr>
            <p:ph type="body" sz="quarter" idx="44"/>
          </p:nvPr>
        </p:nvSpPr>
        <p:spPr>
          <a:xfrm>
            <a:off x="8491435" y="3619500"/>
            <a:ext cx="2742859" cy="495246"/>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 name="Footer Placeholder 4">
            <a:extLst>
              <a:ext uri="{FF2B5EF4-FFF2-40B4-BE49-F238E27FC236}">
                <a16:creationId xmlns:a16="http://schemas.microsoft.com/office/drawing/2014/main" id="{286950BD-AA38-9D42-5B92-A54AD39E6686}"/>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3173658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Title 1">
            <a:extLst>
              <a:ext uri="{FF2B5EF4-FFF2-40B4-BE49-F238E27FC236}">
                <a16:creationId xmlns:a16="http://schemas.microsoft.com/office/drawing/2014/main" id="{B64BDFE9-9418-A61E-6950-5386ED01AC9F}"/>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2" name="Oval 11">
            <a:extLst>
              <a:ext uri="{FF2B5EF4-FFF2-40B4-BE49-F238E27FC236}">
                <a16:creationId xmlns:a16="http://schemas.microsoft.com/office/drawing/2014/main" id="{680AA0A9-DA96-D544-26F2-42179FF0AEB7}"/>
              </a:ext>
            </a:extLst>
          </p:cNvPr>
          <p:cNvSpPr/>
          <p:nvPr userDrawn="1"/>
        </p:nvSpPr>
        <p:spPr>
          <a:xfrm>
            <a:off x="1256638"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13" name="Text Placeholder 14">
            <a:extLst>
              <a:ext uri="{FF2B5EF4-FFF2-40B4-BE49-F238E27FC236}">
                <a16:creationId xmlns:a16="http://schemas.microsoft.com/office/drawing/2014/main" id="{64FACD8B-68AF-730E-B7CA-BB8626C5E6E5}"/>
              </a:ext>
            </a:extLst>
          </p:cNvPr>
          <p:cNvSpPr>
            <a:spLocks noGrp="1"/>
          </p:cNvSpPr>
          <p:nvPr>
            <p:ph type="body" sz="quarter" idx="32" hasCustomPrompt="1"/>
          </p:nvPr>
        </p:nvSpPr>
        <p:spPr>
          <a:xfrm>
            <a:off x="1256638"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14" name="Text Placeholder 6">
            <a:extLst>
              <a:ext uri="{FF2B5EF4-FFF2-40B4-BE49-F238E27FC236}">
                <a16:creationId xmlns:a16="http://schemas.microsoft.com/office/drawing/2014/main" id="{2F7B01CB-E2BF-31B3-E846-05B3A86D298C}"/>
              </a:ext>
            </a:extLst>
          </p:cNvPr>
          <p:cNvSpPr>
            <a:spLocks noGrp="1"/>
          </p:cNvSpPr>
          <p:nvPr>
            <p:ph type="body" sz="quarter" idx="33" hasCustomPrompt="1"/>
          </p:nvPr>
        </p:nvSpPr>
        <p:spPr>
          <a:xfrm>
            <a:off x="1417704"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52" name="Text Placeholder 10">
            <a:extLst>
              <a:ext uri="{FF2B5EF4-FFF2-40B4-BE49-F238E27FC236}">
                <a16:creationId xmlns:a16="http://schemas.microsoft.com/office/drawing/2014/main" id="{3E303E53-E883-F31F-B0EF-9C83E5286FE8}"/>
              </a:ext>
            </a:extLst>
          </p:cNvPr>
          <p:cNvSpPr>
            <a:spLocks noGrp="1"/>
          </p:cNvSpPr>
          <p:nvPr>
            <p:ph type="body" sz="quarter" idx="37"/>
          </p:nvPr>
        </p:nvSpPr>
        <p:spPr>
          <a:xfrm>
            <a:off x="941602" y="3611705"/>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53" name="Text Placeholder 10">
            <a:extLst>
              <a:ext uri="{FF2B5EF4-FFF2-40B4-BE49-F238E27FC236}">
                <a16:creationId xmlns:a16="http://schemas.microsoft.com/office/drawing/2014/main" id="{7EB1B023-65BE-2121-905E-EA0ADE3AC9AF}"/>
              </a:ext>
            </a:extLst>
          </p:cNvPr>
          <p:cNvSpPr>
            <a:spLocks noGrp="1"/>
          </p:cNvSpPr>
          <p:nvPr>
            <p:ph type="body" sz="quarter" idx="38"/>
          </p:nvPr>
        </p:nvSpPr>
        <p:spPr>
          <a:xfrm>
            <a:off x="941602" y="4272657"/>
            <a:ext cx="2211365" cy="1964631"/>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4" name="Oval 53">
            <a:extLst>
              <a:ext uri="{FF2B5EF4-FFF2-40B4-BE49-F238E27FC236}">
                <a16:creationId xmlns:a16="http://schemas.microsoft.com/office/drawing/2014/main" id="{F900FFEE-B63D-47F7-ABFA-4E8C94939027}"/>
              </a:ext>
            </a:extLst>
          </p:cNvPr>
          <p:cNvSpPr/>
          <p:nvPr userDrawn="1"/>
        </p:nvSpPr>
        <p:spPr>
          <a:xfrm>
            <a:off x="3965907"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55" name="Text Placeholder 14">
            <a:extLst>
              <a:ext uri="{FF2B5EF4-FFF2-40B4-BE49-F238E27FC236}">
                <a16:creationId xmlns:a16="http://schemas.microsoft.com/office/drawing/2014/main" id="{49628940-DB64-CDD3-9558-3AF186CEACE3}"/>
              </a:ext>
            </a:extLst>
          </p:cNvPr>
          <p:cNvSpPr>
            <a:spLocks noGrp="1"/>
          </p:cNvSpPr>
          <p:nvPr>
            <p:ph type="body" sz="quarter" idx="39" hasCustomPrompt="1"/>
          </p:nvPr>
        </p:nvSpPr>
        <p:spPr>
          <a:xfrm>
            <a:off x="3965907"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56" name="Text Placeholder 6">
            <a:extLst>
              <a:ext uri="{FF2B5EF4-FFF2-40B4-BE49-F238E27FC236}">
                <a16:creationId xmlns:a16="http://schemas.microsoft.com/office/drawing/2014/main" id="{739543A5-8549-22B9-CE98-E46101FDFDB2}"/>
              </a:ext>
            </a:extLst>
          </p:cNvPr>
          <p:cNvSpPr>
            <a:spLocks noGrp="1"/>
          </p:cNvSpPr>
          <p:nvPr>
            <p:ph type="body" sz="quarter" idx="40" hasCustomPrompt="1"/>
          </p:nvPr>
        </p:nvSpPr>
        <p:spPr>
          <a:xfrm>
            <a:off x="4126973"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57" name="Text Placeholder 10">
            <a:extLst>
              <a:ext uri="{FF2B5EF4-FFF2-40B4-BE49-F238E27FC236}">
                <a16:creationId xmlns:a16="http://schemas.microsoft.com/office/drawing/2014/main" id="{37178317-7AD7-1793-70C8-DAF2879EF249}"/>
              </a:ext>
            </a:extLst>
          </p:cNvPr>
          <p:cNvSpPr>
            <a:spLocks noGrp="1"/>
          </p:cNvSpPr>
          <p:nvPr>
            <p:ph type="body" sz="quarter" idx="41"/>
          </p:nvPr>
        </p:nvSpPr>
        <p:spPr>
          <a:xfrm>
            <a:off x="3650871" y="3611705"/>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58" name="Text Placeholder 10">
            <a:extLst>
              <a:ext uri="{FF2B5EF4-FFF2-40B4-BE49-F238E27FC236}">
                <a16:creationId xmlns:a16="http://schemas.microsoft.com/office/drawing/2014/main" id="{719D9874-DD45-5B74-2394-7B25136B8AEB}"/>
              </a:ext>
            </a:extLst>
          </p:cNvPr>
          <p:cNvSpPr>
            <a:spLocks noGrp="1"/>
          </p:cNvSpPr>
          <p:nvPr>
            <p:ph type="body" sz="quarter" idx="42"/>
          </p:nvPr>
        </p:nvSpPr>
        <p:spPr>
          <a:xfrm>
            <a:off x="3650871" y="4272657"/>
            <a:ext cx="2211365" cy="1964631"/>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9" name="Oval 58">
            <a:extLst>
              <a:ext uri="{FF2B5EF4-FFF2-40B4-BE49-F238E27FC236}">
                <a16:creationId xmlns:a16="http://schemas.microsoft.com/office/drawing/2014/main" id="{195F80D6-5EF7-5CB9-6F66-88B028DF6879}"/>
              </a:ext>
            </a:extLst>
          </p:cNvPr>
          <p:cNvSpPr/>
          <p:nvPr userDrawn="1"/>
        </p:nvSpPr>
        <p:spPr>
          <a:xfrm>
            <a:off x="6675176"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60" name="Text Placeholder 14">
            <a:extLst>
              <a:ext uri="{FF2B5EF4-FFF2-40B4-BE49-F238E27FC236}">
                <a16:creationId xmlns:a16="http://schemas.microsoft.com/office/drawing/2014/main" id="{13D8E8DD-5E90-42CF-F933-07E18FCA6C45}"/>
              </a:ext>
            </a:extLst>
          </p:cNvPr>
          <p:cNvSpPr>
            <a:spLocks noGrp="1"/>
          </p:cNvSpPr>
          <p:nvPr>
            <p:ph type="body" sz="quarter" idx="43" hasCustomPrompt="1"/>
          </p:nvPr>
        </p:nvSpPr>
        <p:spPr>
          <a:xfrm>
            <a:off x="6675176"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61" name="Text Placeholder 6">
            <a:extLst>
              <a:ext uri="{FF2B5EF4-FFF2-40B4-BE49-F238E27FC236}">
                <a16:creationId xmlns:a16="http://schemas.microsoft.com/office/drawing/2014/main" id="{331F6A87-E06E-D174-ABAA-39FB48EAB1CE}"/>
              </a:ext>
            </a:extLst>
          </p:cNvPr>
          <p:cNvSpPr>
            <a:spLocks noGrp="1"/>
          </p:cNvSpPr>
          <p:nvPr>
            <p:ph type="body" sz="quarter" idx="44" hasCustomPrompt="1"/>
          </p:nvPr>
        </p:nvSpPr>
        <p:spPr>
          <a:xfrm>
            <a:off x="6836242"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62" name="Text Placeholder 10">
            <a:extLst>
              <a:ext uri="{FF2B5EF4-FFF2-40B4-BE49-F238E27FC236}">
                <a16:creationId xmlns:a16="http://schemas.microsoft.com/office/drawing/2014/main" id="{A20E8338-51FE-46AC-AE96-F49E349AD086}"/>
              </a:ext>
            </a:extLst>
          </p:cNvPr>
          <p:cNvSpPr>
            <a:spLocks noGrp="1"/>
          </p:cNvSpPr>
          <p:nvPr>
            <p:ph type="body" sz="quarter" idx="45"/>
          </p:nvPr>
        </p:nvSpPr>
        <p:spPr>
          <a:xfrm>
            <a:off x="6360140" y="3611705"/>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63" name="Text Placeholder 10">
            <a:extLst>
              <a:ext uri="{FF2B5EF4-FFF2-40B4-BE49-F238E27FC236}">
                <a16:creationId xmlns:a16="http://schemas.microsoft.com/office/drawing/2014/main" id="{CD6FDCDC-59FC-F888-2E68-6F06679ACE81}"/>
              </a:ext>
            </a:extLst>
          </p:cNvPr>
          <p:cNvSpPr>
            <a:spLocks noGrp="1"/>
          </p:cNvSpPr>
          <p:nvPr>
            <p:ph type="body" sz="quarter" idx="46"/>
          </p:nvPr>
        </p:nvSpPr>
        <p:spPr>
          <a:xfrm>
            <a:off x="6360140" y="4272657"/>
            <a:ext cx="2211365" cy="1964631"/>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64" name="Oval 63">
            <a:extLst>
              <a:ext uri="{FF2B5EF4-FFF2-40B4-BE49-F238E27FC236}">
                <a16:creationId xmlns:a16="http://schemas.microsoft.com/office/drawing/2014/main" id="{D5F241AE-8BF7-31EC-4C22-1CB4EB94C6B9}"/>
              </a:ext>
            </a:extLst>
          </p:cNvPr>
          <p:cNvSpPr/>
          <p:nvPr userDrawn="1"/>
        </p:nvSpPr>
        <p:spPr>
          <a:xfrm>
            <a:off x="9384445" y="1789592"/>
            <a:ext cx="1581292" cy="1581292"/>
          </a:xfrm>
          <a:prstGeom prst="ellipse">
            <a:avLst/>
          </a:prstGeom>
          <a:noFill/>
          <a:ln w="76200">
            <a:solidFill>
              <a:schemeClr val="accent1">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solidFill>
                <a:schemeClr val="tx1"/>
              </a:solidFill>
            </a:endParaRPr>
          </a:p>
        </p:txBody>
      </p:sp>
      <p:sp>
        <p:nvSpPr>
          <p:cNvPr id="65" name="Text Placeholder 14">
            <a:extLst>
              <a:ext uri="{FF2B5EF4-FFF2-40B4-BE49-F238E27FC236}">
                <a16:creationId xmlns:a16="http://schemas.microsoft.com/office/drawing/2014/main" id="{74D4F959-752A-68C0-5287-871E9F90C757}"/>
              </a:ext>
            </a:extLst>
          </p:cNvPr>
          <p:cNvSpPr>
            <a:spLocks noGrp="1"/>
          </p:cNvSpPr>
          <p:nvPr>
            <p:ph type="body" sz="quarter" idx="47" hasCustomPrompt="1"/>
          </p:nvPr>
        </p:nvSpPr>
        <p:spPr>
          <a:xfrm>
            <a:off x="9384445" y="1789592"/>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GB" sz="1000" dirty="0">
                <a:solidFill>
                  <a:schemeClr val="tx1"/>
                </a:solidFill>
              </a:defRPr>
            </a:lvl1pPr>
          </a:lstStyle>
          <a:p>
            <a:pPr lvl="0" algn="ctr" defTabSz="914400"/>
            <a:r>
              <a:rPr lang="en-US" dirty="0"/>
              <a:t> </a:t>
            </a:r>
            <a:endParaRPr lang="en-GB" dirty="0"/>
          </a:p>
        </p:txBody>
      </p:sp>
      <p:sp>
        <p:nvSpPr>
          <p:cNvPr id="66" name="Text Placeholder 6">
            <a:extLst>
              <a:ext uri="{FF2B5EF4-FFF2-40B4-BE49-F238E27FC236}">
                <a16:creationId xmlns:a16="http://schemas.microsoft.com/office/drawing/2014/main" id="{5394EAB9-10E2-55AC-9B98-384F757B19B7}"/>
              </a:ext>
            </a:extLst>
          </p:cNvPr>
          <p:cNvSpPr>
            <a:spLocks noGrp="1"/>
          </p:cNvSpPr>
          <p:nvPr>
            <p:ph type="body" sz="quarter" idx="48" hasCustomPrompt="1"/>
          </p:nvPr>
        </p:nvSpPr>
        <p:spPr>
          <a:xfrm>
            <a:off x="9545511" y="2209897"/>
            <a:ext cx="1259160" cy="760184"/>
          </a:xfrm>
        </p:spPr>
        <p:txBody>
          <a:bodyPr anchor="ctr">
            <a:noAutofit/>
          </a:bodyPr>
          <a:lstStyle>
            <a:lvl1pPr algn="ctr">
              <a:lnSpc>
                <a:spcPct val="100000"/>
              </a:lnSpc>
              <a:defRPr sz="2800" b="1">
                <a:solidFill>
                  <a:schemeClr val="tx1"/>
                </a:solidFill>
                <a:latin typeface="+mn-lt"/>
              </a:defRPr>
            </a:lvl1pPr>
          </a:lstStyle>
          <a:p>
            <a:pPr lvl="0"/>
            <a:r>
              <a:rPr lang="en-US" dirty="0"/>
              <a:t>xx%</a:t>
            </a:r>
          </a:p>
        </p:txBody>
      </p:sp>
      <p:sp>
        <p:nvSpPr>
          <p:cNvPr id="67" name="Text Placeholder 10">
            <a:extLst>
              <a:ext uri="{FF2B5EF4-FFF2-40B4-BE49-F238E27FC236}">
                <a16:creationId xmlns:a16="http://schemas.microsoft.com/office/drawing/2014/main" id="{726CA4D7-F6CD-E8F3-9B1E-8E77D35C94C1}"/>
              </a:ext>
            </a:extLst>
          </p:cNvPr>
          <p:cNvSpPr>
            <a:spLocks noGrp="1"/>
          </p:cNvSpPr>
          <p:nvPr>
            <p:ph type="body" sz="quarter" idx="49"/>
          </p:nvPr>
        </p:nvSpPr>
        <p:spPr>
          <a:xfrm>
            <a:off x="9069409" y="3611705"/>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68" name="Text Placeholder 10">
            <a:extLst>
              <a:ext uri="{FF2B5EF4-FFF2-40B4-BE49-F238E27FC236}">
                <a16:creationId xmlns:a16="http://schemas.microsoft.com/office/drawing/2014/main" id="{381E3FA4-4A4B-B8C8-54E9-0A40FA95EF97}"/>
              </a:ext>
            </a:extLst>
          </p:cNvPr>
          <p:cNvSpPr>
            <a:spLocks noGrp="1"/>
          </p:cNvSpPr>
          <p:nvPr>
            <p:ph type="body" sz="quarter" idx="50"/>
          </p:nvPr>
        </p:nvSpPr>
        <p:spPr>
          <a:xfrm>
            <a:off x="9069409" y="4272657"/>
            <a:ext cx="2211365" cy="1964631"/>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 name="Footer Placeholder 4">
            <a:extLst>
              <a:ext uri="{FF2B5EF4-FFF2-40B4-BE49-F238E27FC236}">
                <a16:creationId xmlns:a16="http://schemas.microsoft.com/office/drawing/2014/main" id="{7E83858E-2EBC-7E0E-714D-353BB4DE88F9}"/>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7052045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Title 1">
            <a:extLst>
              <a:ext uri="{FF2B5EF4-FFF2-40B4-BE49-F238E27FC236}">
                <a16:creationId xmlns:a16="http://schemas.microsoft.com/office/drawing/2014/main" id="{B64BDFE9-9418-A61E-6950-5386ED01AC9F}"/>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7E83858E-2EBC-7E0E-714D-353BB4DE88F9}"/>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4" name="Chart Placeholder 6">
            <a:extLst>
              <a:ext uri="{FF2B5EF4-FFF2-40B4-BE49-F238E27FC236}">
                <a16:creationId xmlns:a16="http://schemas.microsoft.com/office/drawing/2014/main" id="{621F3F69-4F03-58F5-1875-D7B59D8CB298}"/>
              </a:ext>
            </a:extLst>
          </p:cNvPr>
          <p:cNvSpPr>
            <a:spLocks noGrp="1"/>
          </p:cNvSpPr>
          <p:nvPr>
            <p:ph type="chart" sz="quarter" idx="12"/>
          </p:nvPr>
        </p:nvSpPr>
        <p:spPr>
          <a:xfrm>
            <a:off x="940858" y="1466877"/>
            <a:ext cx="4382983" cy="4768824"/>
          </a:xfrm>
        </p:spPr>
        <p:txBody>
          <a:bodyPr/>
          <a:lstStyle>
            <a:lvl1pPr>
              <a:defRPr>
                <a:solidFill>
                  <a:schemeClr val="tx1"/>
                </a:solidFill>
              </a:defRPr>
            </a:lvl1pPr>
          </a:lstStyle>
          <a:p>
            <a:endParaRPr lang="en-GB"/>
          </a:p>
        </p:txBody>
      </p:sp>
      <p:sp>
        <p:nvSpPr>
          <p:cNvPr id="5" name="Text Placeholder 10">
            <a:extLst>
              <a:ext uri="{FF2B5EF4-FFF2-40B4-BE49-F238E27FC236}">
                <a16:creationId xmlns:a16="http://schemas.microsoft.com/office/drawing/2014/main" id="{E9AE1736-640F-EFCD-2D00-9BFFA588D5A4}"/>
              </a:ext>
            </a:extLst>
          </p:cNvPr>
          <p:cNvSpPr>
            <a:spLocks noGrp="1"/>
          </p:cNvSpPr>
          <p:nvPr>
            <p:ph type="body" sz="quarter" idx="25"/>
          </p:nvPr>
        </p:nvSpPr>
        <p:spPr>
          <a:xfrm>
            <a:off x="6868160" y="2451884"/>
            <a:ext cx="4412615" cy="3785404"/>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6" name="Text Placeholder 10">
            <a:extLst>
              <a:ext uri="{FF2B5EF4-FFF2-40B4-BE49-F238E27FC236}">
                <a16:creationId xmlns:a16="http://schemas.microsoft.com/office/drawing/2014/main" id="{C24652D7-2683-45CB-02C4-0D24519B38C0}"/>
              </a:ext>
            </a:extLst>
          </p:cNvPr>
          <p:cNvSpPr>
            <a:spLocks noGrp="1"/>
          </p:cNvSpPr>
          <p:nvPr>
            <p:ph type="body" sz="quarter" idx="26"/>
          </p:nvPr>
        </p:nvSpPr>
        <p:spPr>
          <a:xfrm>
            <a:off x="6868159" y="1466877"/>
            <a:ext cx="4412615" cy="878741"/>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marL="0" marR="0" lvl="0" indent="0" algn="l" defTabSz="36001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a:t>
            </a:r>
          </a:p>
        </p:txBody>
      </p:sp>
    </p:spTree>
    <p:extLst>
      <p:ext uri="{BB962C8B-B14F-4D97-AF65-F5344CB8AC3E}">
        <p14:creationId xmlns:p14="http://schemas.microsoft.com/office/powerpoint/2010/main" val="775984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9" name="Title 1">
            <a:extLst>
              <a:ext uri="{FF2B5EF4-FFF2-40B4-BE49-F238E27FC236}">
                <a16:creationId xmlns:a16="http://schemas.microsoft.com/office/drawing/2014/main" id="{B64BDFE9-9418-A61E-6950-5386ED01AC9F}"/>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7E83858E-2EBC-7E0E-714D-353BB4DE88F9}"/>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4" name="Chart Placeholder 6">
            <a:extLst>
              <a:ext uri="{FF2B5EF4-FFF2-40B4-BE49-F238E27FC236}">
                <a16:creationId xmlns:a16="http://schemas.microsoft.com/office/drawing/2014/main" id="{621F3F69-4F03-58F5-1875-D7B59D8CB298}"/>
              </a:ext>
            </a:extLst>
          </p:cNvPr>
          <p:cNvSpPr>
            <a:spLocks noGrp="1"/>
          </p:cNvSpPr>
          <p:nvPr>
            <p:ph type="chart" sz="quarter" idx="12"/>
          </p:nvPr>
        </p:nvSpPr>
        <p:spPr>
          <a:xfrm>
            <a:off x="6897791" y="1466877"/>
            <a:ext cx="4382983" cy="4768824"/>
          </a:xfrm>
        </p:spPr>
        <p:txBody>
          <a:bodyPr/>
          <a:lstStyle>
            <a:lvl1pPr>
              <a:defRPr>
                <a:solidFill>
                  <a:schemeClr val="tx1"/>
                </a:solidFill>
              </a:defRPr>
            </a:lvl1pPr>
          </a:lstStyle>
          <a:p>
            <a:endParaRPr lang="en-GB"/>
          </a:p>
        </p:txBody>
      </p:sp>
      <p:sp>
        <p:nvSpPr>
          <p:cNvPr id="7" name="Text Placeholder 10">
            <a:extLst>
              <a:ext uri="{FF2B5EF4-FFF2-40B4-BE49-F238E27FC236}">
                <a16:creationId xmlns:a16="http://schemas.microsoft.com/office/drawing/2014/main" id="{E9AE1736-640F-EFCD-2D00-9BFFA588D5A4}"/>
              </a:ext>
            </a:extLst>
          </p:cNvPr>
          <p:cNvSpPr>
            <a:spLocks noGrp="1"/>
          </p:cNvSpPr>
          <p:nvPr>
            <p:ph type="body" sz="quarter" idx="25"/>
          </p:nvPr>
        </p:nvSpPr>
        <p:spPr>
          <a:xfrm>
            <a:off x="947632" y="2451884"/>
            <a:ext cx="4412615" cy="3785404"/>
          </a:xfrm>
        </p:spPr>
        <p:txBody>
          <a:bodyPr>
            <a:noAutofit/>
          </a:bodyPr>
          <a:lstStyle>
            <a:lvl1pP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8" name="Text Placeholder 10">
            <a:extLst>
              <a:ext uri="{FF2B5EF4-FFF2-40B4-BE49-F238E27FC236}">
                <a16:creationId xmlns:a16="http://schemas.microsoft.com/office/drawing/2014/main" id="{C24652D7-2683-45CB-02C4-0D24519B38C0}"/>
              </a:ext>
            </a:extLst>
          </p:cNvPr>
          <p:cNvSpPr>
            <a:spLocks noGrp="1"/>
          </p:cNvSpPr>
          <p:nvPr>
            <p:ph type="body" sz="quarter" idx="26"/>
          </p:nvPr>
        </p:nvSpPr>
        <p:spPr>
          <a:xfrm>
            <a:off x="947631" y="1466877"/>
            <a:ext cx="4412615" cy="878741"/>
          </a:xfrm>
        </p:spPr>
        <p:txBody>
          <a:bodyPr anchor="b">
            <a:noAutofit/>
          </a:bodyPr>
          <a:lstStyle>
            <a:lvl1pPr>
              <a:lnSpc>
                <a:spcPct val="100000"/>
              </a:lnSpc>
              <a:defRPr sz="1800" b="1">
                <a:solidFill>
                  <a:schemeClr val="tx1"/>
                </a:solidFill>
              </a:defRPr>
            </a:lvl1pPr>
            <a:lvl2pPr>
              <a:defRPr sz="933" b="1"/>
            </a:lvl2pPr>
            <a:lvl3pPr>
              <a:defRPr sz="800" b="1"/>
            </a:lvl3pPr>
            <a:lvl4pPr>
              <a:defRPr sz="733" b="1"/>
            </a:lvl4pPr>
            <a:lvl5pPr>
              <a:defRPr sz="733" b="1"/>
            </a:lvl5pPr>
          </a:lstStyle>
          <a:p>
            <a:pPr marL="0" marR="0" lvl="0" indent="0" algn="l" defTabSz="36001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a:t>
            </a:r>
          </a:p>
        </p:txBody>
      </p:sp>
    </p:spTree>
    <p:extLst>
      <p:ext uri="{BB962C8B-B14F-4D97-AF65-F5344CB8AC3E}">
        <p14:creationId xmlns:p14="http://schemas.microsoft.com/office/powerpoint/2010/main" val="18332709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AF8B26D-52AF-42E0-E1EE-202D92BEDB5C}"/>
              </a:ext>
            </a:extLst>
          </p:cNvPr>
          <p:cNvCxnSpPr>
            <a:cxnSpLocks/>
          </p:cNvCxnSpPr>
          <p:nvPr userDrawn="1"/>
        </p:nvCxnSpPr>
        <p:spPr>
          <a:xfrm>
            <a:off x="628650" y="3796142"/>
            <a:ext cx="1156335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8" name="Text Placeholder 32">
            <a:extLst>
              <a:ext uri="{FF2B5EF4-FFF2-40B4-BE49-F238E27FC236}">
                <a16:creationId xmlns:a16="http://schemas.microsoft.com/office/drawing/2014/main" id="{25BF67B9-FAB8-B038-A81F-52D42399C6CD}"/>
              </a:ext>
            </a:extLst>
          </p:cNvPr>
          <p:cNvSpPr>
            <a:spLocks noGrp="1"/>
          </p:cNvSpPr>
          <p:nvPr>
            <p:ph type="body" sz="quarter" idx="39" hasCustomPrompt="1"/>
          </p:nvPr>
        </p:nvSpPr>
        <p:spPr>
          <a:xfrm>
            <a:off x="1752532"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700" b="1" dirty="0">
                <a:solidFill>
                  <a:schemeClr val="tx1"/>
                </a:solidFill>
              </a:defRPr>
            </a:lvl1pPr>
          </a:lstStyle>
          <a:p>
            <a:pPr lvl="0" algn="ctr" defTabSz="914400">
              <a:lnSpc>
                <a:spcPct val="100000"/>
              </a:lnSpc>
            </a:pPr>
            <a:r>
              <a:rPr lang="en-US" dirty="0"/>
              <a:t>Milestone</a:t>
            </a:r>
          </a:p>
        </p:txBody>
      </p:sp>
      <p:sp>
        <p:nvSpPr>
          <p:cNvPr id="19" name="Text Placeholder 10">
            <a:extLst>
              <a:ext uri="{FF2B5EF4-FFF2-40B4-BE49-F238E27FC236}">
                <a16:creationId xmlns:a16="http://schemas.microsoft.com/office/drawing/2014/main" id="{07305415-C998-3BB3-403A-0BF58CE15A5D}"/>
              </a:ext>
            </a:extLst>
          </p:cNvPr>
          <p:cNvSpPr>
            <a:spLocks noGrp="1"/>
          </p:cNvSpPr>
          <p:nvPr>
            <p:ph type="body" sz="quarter" idx="37"/>
          </p:nvPr>
        </p:nvSpPr>
        <p:spPr>
          <a:xfrm>
            <a:off x="941602" y="4266470"/>
            <a:ext cx="3101761"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0" name="Text Placeholder 10">
            <a:extLst>
              <a:ext uri="{FF2B5EF4-FFF2-40B4-BE49-F238E27FC236}">
                <a16:creationId xmlns:a16="http://schemas.microsoft.com/office/drawing/2014/main" id="{FC074160-5B4A-DE15-58AE-7A33E28205EF}"/>
              </a:ext>
            </a:extLst>
          </p:cNvPr>
          <p:cNvSpPr>
            <a:spLocks noGrp="1"/>
          </p:cNvSpPr>
          <p:nvPr>
            <p:ph type="body" sz="quarter" idx="38"/>
          </p:nvPr>
        </p:nvSpPr>
        <p:spPr>
          <a:xfrm>
            <a:off x="941602" y="4927423"/>
            <a:ext cx="3101761"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1" name="Text Placeholder 32">
            <a:extLst>
              <a:ext uri="{FF2B5EF4-FFF2-40B4-BE49-F238E27FC236}">
                <a16:creationId xmlns:a16="http://schemas.microsoft.com/office/drawing/2014/main" id="{AC1AFD14-C0BE-B1B4-C422-17099C3E282D}"/>
              </a:ext>
            </a:extLst>
          </p:cNvPr>
          <p:cNvSpPr>
            <a:spLocks noGrp="1"/>
          </p:cNvSpPr>
          <p:nvPr>
            <p:ph type="body" sz="quarter" idx="40" hasCustomPrompt="1"/>
          </p:nvPr>
        </p:nvSpPr>
        <p:spPr>
          <a:xfrm>
            <a:off x="5356049"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700" b="1" dirty="0">
                <a:solidFill>
                  <a:schemeClr val="tx1"/>
                </a:solidFill>
              </a:defRPr>
            </a:lvl1pPr>
          </a:lstStyle>
          <a:p>
            <a:pPr lvl="0" algn="ctr" defTabSz="914400">
              <a:lnSpc>
                <a:spcPct val="100000"/>
              </a:lnSpc>
            </a:pPr>
            <a:r>
              <a:rPr lang="en-US" dirty="0"/>
              <a:t>Milestone</a:t>
            </a:r>
          </a:p>
        </p:txBody>
      </p:sp>
      <p:sp>
        <p:nvSpPr>
          <p:cNvPr id="22" name="Text Placeholder 10">
            <a:extLst>
              <a:ext uri="{FF2B5EF4-FFF2-40B4-BE49-F238E27FC236}">
                <a16:creationId xmlns:a16="http://schemas.microsoft.com/office/drawing/2014/main" id="{AE53C9FD-85C7-B8A6-6193-72A8835029CA}"/>
              </a:ext>
            </a:extLst>
          </p:cNvPr>
          <p:cNvSpPr>
            <a:spLocks noGrp="1"/>
          </p:cNvSpPr>
          <p:nvPr>
            <p:ph type="body" sz="quarter" idx="41"/>
          </p:nvPr>
        </p:nvSpPr>
        <p:spPr>
          <a:xfrm>
            <a:off x="4545119" y="1528829"/>
            <a:ext cx="3101761"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3" name="Text Placeholder 10">
            <a:extLst>
              <a:ext uri="{FF2B5EF4-FFF2-40B4-BE49-F238E27FC236}">
                <a16:creationId xmlns:a16="http://schemas.microsoft.com/office/drawing/2014/main" id="{DC22A33F-632F-6834-437C-FE431DCA915B}"/>
              </a:ext>
            </a:extLst>
          </p:cNvPr>
          <p:cNvSpPr>
            <a:spLocks noGrp="1"/>
          </p:cNvSpPr>
          <p:nvPr>
            <p:ph type="body" sz="quarter" idx="42"/>
          </p:nvPr>
        </p:nvSpPr>
        <p:spPr>
          <a:xfrm>
            <a:off x="4545119" y="2189782"/>
            <a:ext cx="3101761"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4" name="Text Placeholder 32">
            <a:extLst>
              <a:ext uri="{FF2B5EF4-FFF2-40B4-BE49-F238E27FC236}">
                <a16:creationId xmlns:a16="http://schemas.microsoft.com/office/drawing/2014/main" id="{1888C0E6-BB6E-F83E-8524-EFBD351847A6}"/>
              </a:ext>
            </a:extLst>
          </p:cNvPr>
          <p:cNvSpPr>
            <a:spLocks noGrp="1"/>
          </p:cNvSpPr>
          <p:nvPr>
            <p:ph type="body" sz="quarter" idx="43" hasCustomPrompt="1"/>
          </p:nvPr>
        </p:nvSpPr>
        <p:spPr>
          <a:xfrm>
            <a:off x="8959566"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700" b="1" dirty="0">
                <a:solidFill>
                  <a:schemeClr val="tx1"/>
                </a:solidFill>
              </a:defRPr>
            </a:lvl1pPr>
          </a:lstStyle>
          <a:p>
            <a:pPr lvl="0" algn="ctr" defTabSz="914400">
              <a:lnSpc>
                <a:spcPct val="100000"/>
              </a:lnSpc>
            </a:pPr>
            <a:r>
              <a:rPr lang="en-US" dirty="0"/>
              <a:t>Milestone</a:t>
            </a:r>
          </a:p>
        </p:txBody>
      </p:sp>
      <p:sp>
        <p:nvSpPr>
          <p:cNvPr id="25" name="Text Placeholder 10">
            <a:extLst>
              <a:ext uri="{FF2B5EF4-FFF2-40B4-BE49-F238E27FC236}">
                <a16:creationId xmlns:a16="http://schemas.microsoft.com/office/drawing/2014/main" id="{4012268C-03D9-3BCC-3B4A-4866ACEA8364}"/>
              </a:ext>
            </a:extLst>
          </p:cNvPr>
          <p:cNvSpPr>
            <a:spLocks noGrp="1"/>
          </p:cNvSpPr>
          <p:nvPr>
            <p:ph type="body" sz="quarter" idx="44"/>
          </p:nvPr>
        </p:nvSpPr>
        <p:spPr>
          <a:xfrm>
            <a:off x="8148636" y="4266470"/>
            <a:ext cx="3101761"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6" name="Text Placeholder 10">
            <a:extLst>
              <a:ext uri="{FF2B5EF4-FFF2-40B4-BE49-F238E27FC236}">
                <a16:creationId xmlns:a16="http://schemas.microsoft.com/office/drawing/2014/main" id="{A226AB56-4A78-2DFB-13DF-15520F1F9198}"/>
              </a:ext>
            </a:extLst>
          </p:cNvPr>
          <p:cNvSpPr>
            <a:spLocks noGrp="1"/>
          </p:cNvSpPr>
          <p:nvPr>
            <p:ph type="body" sz="quarter" idx="45"/>
          </p:nvPr>
        </p:nvSpPr>
        <p:spPr>
          <a:xfrm>
            <a:off x="8148636" y="4927423"/>
            <a:ext cx="3101761"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 name="Footer Placeholder 4">
            <a:extLst>
              <a:ext uri="{FF2B5EF4-FFF2-40B4-BE49-F238E27FC236}">
                <a16:creationId xmlns:a16="http://schemas.microsoft.com/office/drawing/2014/main" id="{134B8214-1054-D01C-A0E6-F45474AC0C74}"/>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3740496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B99CDBDF-9FBB-3906-9DD9-0A339AE601B9}"/>
              </a:ext>
            </a:extLst>
          </p:cNvPr>
          <p:cNvCxnSpPr>
            <a:cxnSpLocks/>
          </p:cNvCxnSpPr>
          <p:nvPr userDrawn="1"/>
        </p:nvCxnSpPr>
        <p:spPr>
          <a:xfrm>
            <a:off x="628650" y="3796142"/>
            <a:ext cx="1156335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Text Placeholder 32">
            <a:extLst>
              <a:ext uri="{FF2B5EF4-FFF2-40B4-BE49-F238E27FC236}">
                <a16:creationId xmlns:a16="http://schemas.microsoft.com/office/drawing/2014/main" id="{4A135845-8569-9798-3557-6C0E72D7D50E}"/>
              </a:ext>
            </a:extLst>
          </p:cNvPr>
          <p:cNvSpPr>
            <a:spLocks noGrp="1"/>
          </p:cNvSpPr>
          <p:nvPr>
            <p:ph type="body" sz="quarter" idx="39" hasCustomPrompt="1"/>
          </p:nvPr>
        </p:nvSpPr>
        <p:spPr>
          <a:xfrm>
            <a:off x="1379220"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nSpc>
                <a:spcPct val="100000"/>
              </a:lnSpc>
              <a:defRPr lang="en-US" sz="1700" b="1" dirty="0">
                <a:solidFill>
                  <a:schemeClr val="tx1"/>
                </a:solidFill>
              </a:defRPr>
            </a:lvl1pPr>
          </a:lstStyle>
          <a:p>
            <a:pPr lvl="0" algn="ctr" defTabSz="914400"/>
            <a:r>
              <a:rPr lang="en-US" dirty="0"/>
              <a:t>Milestone</a:t>
            </a:r>
          </a:p>
        </p:txBody>
      </p:sp>
      <p:sp>
        <p:nvSpPr>
          <p:cNvPr id="5" name="Text Placeholder 10">
            <a:extLst>
              <a:ext uri="{FF2B5EF4-FFF2-40B4-BE49-F238E27FC236}">
                <a16:creationId xmlns:a16="http://schemas.microsoft.com/office/drawing/2014/main" id="{3A1AD3AD-E4AB-F09F-86B5-5BB4ABA744C9}"/>
              </a:ext>
            </a:extLst>
          </p:cNvPr>
          <p:cNvSpPr>
            <a:spLocks noGrp="1"/>
          </p:cNvSpPr>
          <p:nvPr>
            <p:ph type="body" sz="quarter" idx="37"/>
          </p:nvPr>
        </p:nvSpPr>
        <p:spPr>
          <a:xfrm>
            <a:off x="941602" y="4266470"/>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Text Placeholder 10">
            <a:extLst>
              <a:ext uri="{FF2B5EF4-FFF2-40B4-BE49-F238E27FC236}">
                <a16:creationId xmlns:a16="http://schemas.microsoft.com/office/drawing/2014/main" id="{298D9993-6029-A94E-5208-D367A2D753AC}"/>
              </a:ext>
            </a:extLst>
          </p:cNvPr>
          <p:cNvSpPr>
            <a:spLocks noGrp="1"/>
          </p:cNvSpPr>
          <p:nvPr>
            <p:ph type="body" sz="quarter" idx="38"/>
          </p:nvPr>
        </p:nvSpPr>
        <p:spPr>
          <a:xfrm>
            <a:off x="941602" y="4927423"/>
            <a:ext cx="2211365"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8" name="Text Placeholder 10">
            <a:extLst>
              <a:ext uri="{FF2B5EF4-FFF2-40B4-BE49-F238E27FC236}">
                <a16:creationId xmlns:a16="http://schemas.microsoft.com/office/drawing/2014/main" id="{BAFB59B2-5535-6EEC-BF10-DB346043F3BD}"/>
              </a:ext>
            </a:extLst>
          </p:cNvPr>
          <p:cNvSpPr>
            <a:spLocks noGrp="1"/>
          </p:cNvSpPr>
          <p:nvPr>
            <p:ph type="body" sz="quarter" idx="41"/>
          </p:nvPr>
        </p:nvSpPr>
        <p:spPr>
          <a:xfrm>
            <a:off x="3745063" y="1524130"/>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9" name="Text Placeholder 10">
            <a:extLst>
              <a:ext uri="{FF2B5EF4-FFF2-40B4-BE49-F238E27FC236}">
                <a16:creationId xmlns:a16="http://schemas.microsoft.com/office/drawing/2014/main" id="{5D9ED526-3446-A821-405E-0689CF558C89}"/>
              </a:ext>
            </a:extLst>
          </p:cNvPr>
          <p:cNvSpPr>
            <a:spLocks noGrp="1"/>
          </p:cNvSpPr>
          <p:nvPr>
            <p:ph type="body" sz="quarter" idx="42"/>
          </p:nvPr>
        </p:nvSpPr>
        <p:spPr>
          <a:xfrm>
            <a:off x="3745063" y="2185083"/>
            <a:ext cx="2211365"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0" name="Text Placeholder 10">
            <a:extLst>
              <a:ext uri="{FF2B5EF4-FFF2-40B4-BE49-F238E27FC236}">
                <a16:creationId xmlns:a16="http://schemas.microsoft.com/office/drawing/2014/main" id="{161334A7-F23F-BF43-B14C-F3FF3AB10AAE}"/>
              </a:ext>
            </a:extLst>
          </p:cNvPr>
          <p:cNvSpPr>
            <a:spLocks noGrp="1"/>
          </p:cNvSpPr>
          <p:nvPr>
            <p:ph type="body" sz="quarter" idx="44"/>
          </p:nvPr>
        </p:nvSpPr>
        <p:spPr>
          <a:xfrm>
            <a:off x="6548524" y="4266470"/>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1" name="Text Placeholder 10">
            <a:extLst>
              <a:ext uri="{FF2B5EF4-FFF2-40B4-BE49-F238E27FC236}">
                <a16:creationId xmlns:a16="http://schemas.microsoft.com/office/drawing/2014/main" id="{D78ECB50-37E7-A26B-FE64-C3C8CCB7C7BC}"/>
              </a:ext>
            </a:extLst>
          </p:cNvPr>
          <p:cNvSpPr>
            <a:spLocks noGrp="1"/>
          </p:cNvSpPr>
          <p:nvPr>
            <p:ph type="body" sz="quarter" idx="45"/>
          </p:nvPr>
        </p:nvSpPr>
        <p:spPr>
          <a:xfrm>
            <a:off x="6548524" y="4927423"/>
            <a:ext cx="2211365"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2" name="Text Placeholder 10">
            <a:extLst>
              <a:ext uri="{FF2B5EF4-FFF2-40B4-BE49-F238E27FC236}">
                <a16:creationId xmlns:a16="http://schemas.microsoft.com/office/drawing/2014/main" id="{9A975569-BE03-566D-ED87-F78B0BC0D9E5}"/>
              </a:ext>
            </a:extLst>
          </p:cNvPr>
          <p:cNvSpPr>
            <a:spLocks noGrp="1"/>
          </p:cNvSpPr>
          <p:nvPr>
            <p:ph type="body" sz="quarter" idx="47"/>
          </p:nvPr>
        </p:nvSpPr>
        <p:spPr>
          <a:xfrm>
            <a:off x="9351985" y="1524130"/>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1A37E547-5C7B-DB26-52DB-B3F8ABFD7CF0}"/>
              </a:ext>
            </a:extLst>
          </p:cNvPr>
          <p:cNvSpPr>
            <a:spLocks noGrp="1"/>
          </p:cNvSpPr>
          <p:nvPr>
            <p:ph type="body" sz="quarter" idx="48"/>
          </p:nvPr>
        </p:nvSpPr>
        <p:spPr>
          <a:xfrm>
            <a:off x="9351985" y="2185083"/>
            <a:ext cx="2211365" cy="1296005"/>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4" name="Text Placeholder 36">
            <a:extLst>
              <a:ext uri="{FF2B5EF4-FFF2-40B4-BE49-F238E27FC236}">
                <a16:creationId xmlns:a16="http://schemas.microsoft.com/office/drawing/2014/main" id="{13AD0506-9C1B-914C-7837-644469713299}"/>
              </a:ext>
            </a:extLst>
          </p:cNvPr>
          <p:cNvSpPr>
            <a:spLocks noGrp="1"/>
          </p:cNvSpPr>
          <p:nvPr>
            <p:ph type="body" sz="quarter" idx="49" hasCustomPrompt="1"/>
          </p:nvPr>
        </p:nvSpPr>
        <p:spPr>
          <a:xfrm>
            <a:off x="4163070"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nSpc>
                <a:spcPct val="100000"/>
              </a:lnSpc>
              <a:defRPr lang="en-US" sz="1700" b="1" dirty="0">
                <a:solidFill>
                  <a:schemeClr val="tx1"/>
                </a:solidFill>
              </a:defRPr>
            </a:lvl1pPr>
          </a:lstStyle>
          <a:p>
            <a:pPr lvl="0" algn="ctr" defTabSz="914400"/>
            <a:r>
              <a:rPr lang="en-US" dirty="0"/>
              <a:t>Milestone</a:t>
            </a:r>
          </a:p>
        </p:txBody>
      </p:sp>
      <p:sp>
        <p:nvSpPr>
          <p:cNvPr id="15" name="Text Placeholder 37">
            <a:extLst>
              <a:ext uri="{FF2B5EF4-FFF2-40B4-BE49-F238E27FC236}">
                <a16:creationId xmlns:a16="http://schemas.microsoft.com/office/drawing/2014/main" id="{609EAD00-6AF4-7225-33EE-EB3233686F41}"/>
              </a:ext>
            </a:extLst>
          </p:cNvPr>
          <p:cNvSpPr>
            <a:spLocks noGrp="1"/>
          </p:cNvSpPr>
          <p:nvPr>
            <p:ph type="body" sz="quarter" idx="50" hasCustomPrompt="1"/>
          </p:nvPr>
        </p:nvSpPr>
        <p:spPr>
          <a:xfrm>
            <a:off x="6981972"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nSpc>
                <a:spcPct val="100000"/>
              </a:lnSpc>
              <a:defRPr lang="en-US" sz="1700" b="1" dirty="0">
                <a:solidFill>
                  <a:schemeClr val="tx1"/>
                </a:solidFill>
              </a:defRPr>
            </a:lvl1pPr>
          </a:lstStyle>
          <a:p>
            <a:pPr lvl="0" algn="ctr" defTabSz="914400"/>
            <a:r>
              <a:rPr lang="en-US" dirty="0"/>
              <a:t>Milestone</a:t>
            </a:r>
          </a:p>
        </p:txBody>
      </p:sp>
      <p:sp>
        <p:nvSpPr>
          <p:cNvPr id="16" name="Text Placeholder 38">
            <a:extLst>
              <a:ext uri="{FF2B5EF4-FFF2-40B4-BE49-F238E27FC236}">
                <a16:creationId xmlns:a16="http://schemas.microsoft.com/office/drawing/2014/main" id="{0629A9D0-ECB3-2DFD-0EAD-F85B7FFADCD2}"/>
              </a:ext>
            </a:extLst>
          </p:cNvPr>
          <p:cNvSpPr>
            <a:spLocks noGrp="1"/>
          </p:cNvSpPr>
          <p:nvPr>
            <p:ph type="body" sz="quarter" idx="51" hasCustomPrompt="1"/>
          </p:nvPr>
        </p:nvSpPr>
        <p:spPr>
          <a:xfrm>
            <a:off x="9800874"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nSpc>
                <a:spcPct val="100000"/>
              </a:lnSpc>
              <a:defRPr lang="en-US" sz="1700" b="1" dirty="0">
                <a:solidFill>
                  <a:schemeClr val="tx1"/>
                </a:solidFill>
              </a:defRPr>
            </a:lvl1pPr>
          </a:lstStyle>
          <a:p>
            <a:pPr lvl="0" algn="ctr" defTabSz="914400"/>
            <a:r>
              <a:rPr lang="en-US" dirty="0"/>
              <a:t>Milestone</a:t>
            </a:r>
          </a:p>
        </p:txBody>
      </p:sp>
      <p:sp>
        <p:nvSpPr>
          <p:cNvPr id="17" name="Footer Placeholder 4">
            <a:extLst>
              <a:ext uri="{FF2B5EF4-FFF2-40B4-BE49-F238E27FC236}">
                <a16:creationId xmlns:a16="http://schemas.microsoft.com/office/drawing/2014/main" id="{62615FF1-1E5C-7619-0847-F89857BAD598}"/>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5522185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6C54C621-93E8-9942-F849-73CEBFEDD66E}"/>
              </a:ext>
            </a:extLst>
          </p:cNvPr>
          <p:cNvCxnSpPr>
            <a:cxnSpLocks/>
          </p:cNvCxnSpPr>
          <p:nvPr userDrawn="1"/>
        </p:nvCxnSpPr>
        <p:spPr>
          <a:xfrm>
            <a:off x="628650" y="3796142"/>
            <a:ext cx="1156335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8" name="Text Placeholder 32">
            <a:extLst>
              <a:ext uri="{FF2B5EF4-FFF2-40B4-BE49-F238E27FC236}">
                <a16:creationId xmlns:a16="http://schemas.microsoft.com/office/drawing/2014/main" id="{99F79542-06F9-96EE-A12F-231894A92D58}"/>
              </a:ext>
            </a:extLst>
          </p:cNvPr>
          <p:cNvSpPr>
            <a:spLocks noGrp="1"/>
          </p:cNvSpPr>
          <p:nvPr>
            <p:ph type="body" sz="quarter" idx="39" hasCustomPrompt="1"/>
          </p:nvPr>
        </p:nvSpPr>
        <p:spPr>
          <a:xfrm>
            <a:off x="1307334"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19" name="Text Placeholder 10">
            <a:extLst>
              <a:ext uri="{FF2B5EF4-FFF2-40B4-BE49-F238E27FC236}">
                <a16:creationId xmlns:a16="http://schemas.microsoft.com/office/drawing/2014/main" id="{6DE97D5E-DE4B-453F-29B9-4683D14797F3}"/>
              </a:ext>
            </a:extLst>
          </p:cNvPr>
          <p:cNvSpPr>
            <a:spLocks noGrp="1"/>
          </p:cNvSpPr>
          <p:nvPr>
            <p:ph type="body" sz="quarter" idx="37"/>
          </p:nvPr>
        </p:nvSpPr>
        <p:spPr>
          <a:xfrm>
            <a:off x="941602" y="4266470"/>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0" name="Text Placeholder 10">
            <a:extLst>
              <a:ext uri="{FF2B5EF4-FFF2-40B4-BE49-F238E27FC236}">
                <a16:creationId xmlns:a16="http://schemas.microsoft.com/office/drawing/2014/main" id="{32D940B5-E756-8A92-11D2-A2FD268F2A97}"/>
              </a:ext>
            </a:extLst>
          </p:cNvPr>
          <p:cNvSpPr>
            <a:spLocks noGrp="1"/>
          </p:cNvSpPr>
          <p:nvPr>
            <p:ph type="body" sz="quarter" idx="38"/>
          </p:nvPr>
        </p:nvSpPr>
        <p:spPr>
          <a:xfrm>
            <a:off x="941602" y="4927423"/>
            <a:ext cx="2211365"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1" name="Text Placeholder 32">
            <a:extLst>
              <a:ext uri="{FF2B5EF4-FFF2-40B4-BE49-F238E27FC236}">
                <a16:creationId xmlns:a16="http://schemas.microsoft.com/office/drawing/2014/main" id="{8BC1E440-0CBB-8577-9556-184333C6F14F}"/>
              </a:ext>
            </a:extLst>
          </p:cNvPr>
          <p:cNvSpPr>
            <a:spLocks noGrp="1"/>
          </p:cNvSpPr>
          <p:nvPr>
            <p:ph type="body" sz="quarter" idx="40" hasCustomPrompt="1"/>
          </p:nvPr>
        </p:nvSpPr>
        <p:spPr>
          <a:xfrm>
            <a:off x="3409900"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22" name="Text Placeholder 10">
            <a:extLst>
              <a:ext uri="{FF2B5EF4-FFF2-40B4-BE49-F238E27FC236}">
                <a16:creationId xmlns:a16="http://schemas.microsoft.com/office/drawing/2014/main" id="{14EB71E5-27EC-C69A-751C-9F9F9B2C994E}"/>
              </a:ext>
            </a:extLst>
          </p:cNvPr>
          <p:cNvSpPr>
            <a:spLocks noGrp="1"/>
          </p:cNvSpPr>
          <p:nvPr>
            <p:ph type="body" sz="quarter" idx="41"/>
          </p:nvPr>
        </p:nvSpPr>
        <p:spPr>
          <a:xfrm>
            <a:off x="3044168" y="1534385"/>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3" name="Text Placeholder 10">
            <a:extLst>
              <a:ext uri="{FF2B5EF4-FFF2-40B4-BE49-F238E27FC236}">
                <a16:creationId xmlns:a16="http://schemas.microsoft.com/office/drawing/2014/main" id="{31E8D1B3-964C-B3C2-48B5-5F6139BC7DD6}"/>
              </a:ext>
            </a:extLst>
          </p:cNvPr>
          <p:cNvSpPr>
            <a:spLocks noGrp="1"/>
          </p:cNvSpPr>
          <p:nvPr>
            <p:ph type="body" sz="quarter" idx="42"/>
          </p:nvPr>
        </p:nvSpPr>
        <p:spPr>
          <a:xfrm>
            <a:off x="3044168" y="2195338"/>
            <a:ext cx="2211365"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4" name="Text Placeholder 32">
            <a:extLst>
              <a:ext uri="{FF2B5EF4-FFF2-40B4-BE49-F238E27FC236}">
                <a16:creationId xmlns:a16="http://schemas.microsoft.com/office/drawing/2014/main" id="{7D8E4664-6851-D1B8-A703-57EBF7C26260}"/>
              </a:ext>
            </a:extLst>
          </p:cNvPr>
          <p:cNvSpPr>
            <a:spLocks noGrp="1"/>
          </p:cNvSpPr>
          <p:nvPr>
            <p:ph type="body" sz="quarter" idx="43" hasCustomPrompt="1"/>
          </p:nvPr>
        </p:nvSpPr>
        <p:spPr>
          <a:xfrm>
            <a:off x="5512466"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25" name="Text Placeholder 10">
            <a:extLst>
              <a:ext uri="{FF2B5EF4-FFF2-40B4-BE49-F238E27FC236}">
                <a16:creationId xmlns:a16="http://schemas.microsoft.com/office/drawing/2014/main" id="{C69C0BDE-ED48-CA08-1DE4-40D1BDF5E3FC}"/>
              </a:ext>
            </a:extLst>
          </p:cNvPr>
          <p:cNvSpPr>
            <a:spLocks noGrp="1"/>
          </p:cNvSpPr>
          <p:nvPr>
            <p:ph type="body" sz="quarter" idx="44"/>
          </p:nvPr>
        </p:nvSpPr>
        <p:spPr>
          <a:xfrm>
            <a:off x="5146734" y="4266470"/>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6" name="Text Placeholder 10">
            <a:extLst>
              <a:ext uri="{FF2B5EF4-FFF2-40B4-BE49-F238E27FC236}">
                <a16:creationId xmlns:a16="http://schemas.microsoft.com/office/drawing/2014/main" id="{9B3B1744-FBE5-3A89-5064-B810C81A456E}"/>
              </a:ext>
            </a:extLst>
          </p:cNvPr>
          <p:cNvSpPr>
            <a:spLocks noGrp="1"/>
          </p:cNvSpPr>
          <p:nvPr>
            <p:ph type="body" sz="quarter" idx="45"/>
          </p:nvPr>
        </p:nvSpPr>
        <p:spPr>
          <a:xfrm>
            <a:off x="5146734" y="4927423"/>
            <a:ext cx="2211365"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27" name="Text Placeholder 32">
            <a:extLst>
              <a:ext uri="{FF2B5EF4-FFF2-40B4-BE49-F238E27FC236}">
                <a16:creationId xmlns:a16="http://schemas.microsoft.com/office/drawing/2014/main" id="{308C3380-3B9C-AE8F-583B-58E73C89A68B}"/>
              </a:ext>
            </a:extLst>
          </p:cNvPr>
          <p:cNvSpPr>
            <a:spLocks noGrp="1"/>
          </p:cNvSpPr>
          <p:nvPr>
            <p:ph type="body" sz="quarter" idx="46" hasCustomPrompt="1"/>
          </p:nvPr>
        </p:nvSpPr>
        <p:spPr>
          <a:xfrm>
            <a:off x="7615032"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28" name="Text Placeholder 10">
            <a:extLst>
              <a:ext uri="{FF2B5EF4-FFF2-40B4-BE49-F238E27FC236}">
                <a16:creationId xmlns:a16="http://schemas.microsoft.com/office/drawing/2014/main" id="{C92FCB54-BB99-1C72-3BD3-2EC36DC5A73A}"/>
              </a:ext>
            </a:extLst>
          </p:cNvPr>
          <p:cNvSpPr>
            <a:spLocks noGrp="1"/>
          </p:cNvSpPr>
          <p:nvPr>
            <p:ph type="body" sz="quarter" idx="47"/>
          </p:nvPr>
        </p:nvSpPr>
        <p:spPr>
          <a:xfrm>
            <a:off x="7249300" y="1534385"/>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9" name="Text Placeholder 10">
            <a:extLst>
              <a:ext uri="{FF2B5EF4-FFF2-40B4-BE49-F238E27FC236}">
                <a16:creationId xmlns:a16="http://schemas.microsoft.com/office/drawing/2014/main" id="{C0606044-21D8-FECC-7AE6-C241A5812673}"/>
              </a:ext>
            </a:extLst>
          </p:cNvPr>
          <p:cNvSpPr>
            <a:spLocks noGrp="1"/>
          </p:cNvSpPr>
          <p:nvPr>
            <p:ph type="body" sz="quarter" idx="48"/>
          </p:nvPr>
        </p:nvSpPr>
        <p:spPr>
          <a:xfrm>
            <a:off x="7249300" y="2195338"/>
            <a:ext cx="2211365"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0" name="Text Placeholder 32">
            <a:extLst>
              <a:ext uri="{FF2B5EF4-FFF2-40B4-BE49-F238E27FC236}">
                <a16:creationId xmlns:a16="http://schemas.microsoft.com/office/drawing/2014/main" id="{5EF7E25C-CF61-E165-23F7-FAD549018065}"/>
              </a:ext>
            </a:extLst>
          </p:cNvPr>
          <p:cNvSpPr>
            <a:spLocks noGrp="1"/>
          </p:cNvSpPr>
          <p:nvPr>
            <p:ph type="body" sz="quarter" idx="49" hasCustomPrompt="1"/>
          </p:nvPr>
        </p:nvSpPr>
        <p:spPr>
          <a:xfrm>
            <a:off x="9717599"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31" name="Text Placeholder 10">
            <a:extLst>
              <a:ext uri="{FF2B5EF4-FFF2-40B4-BE49-F238E27FC236}">
                <a16:creationId xmlns:a16="http://schemas.microsoft.com/office/drawing/2014/main" id="{86318629-3807-33D8-5D45-338960210B81}"/>
              </a:ext>
            </a:extLst>
          </p:cNvPr>
          <p:cNvSpPr>
            <a:spLocks noGrp="1"/>
          </p:cNvSpPr>
          <p:nvPr>
            <p:ph type="body" sz="quarter" idx="50"/>
          </p:nvPr>
        </p:nvSpPr>
        <p:spPr>
          <a:xfrm>
            <a:off x="9351867" y="4266470"/>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2" name="Text Placeholder 10">
            <a:extLst>
              <a:ext uri="{FF2B5EF4-FFF2-40B4-BE49-F238E27FC236}">
                <a16:creationId xmlns:a16="http://schemas.microsoft.com/office/drawing/2014/main" id="{7D8C8726-4128-FF1A-4A66-7592FC5F3125}"/>
              </a:ext>
            </a:extLst>
          </p:cNvPr>
          <p:cNvSpPr>
            <a:spLocks noGrp="1"/>
          </p:cNvSpPr>
          <p:nvPr>
            <p:ph type="body" sz="quarter" idx="51"/>
          </p:nvPr>
        </p:nvSpPr>
        <p:spPr>
          <a:xfrm>
            <a:off x="9351867" y="4927423"/>
            <a:ext cx="2211365"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7" name="Footer Placeholder 4">
            <a:extLst>
              <a:ext uri="{FF2B5EF4-FFF2-40B4-BE49-F238E27FC236}">
                <a16:creationId xmlns:a16="http://schemas.microsoft.com/office/drawing/2014/main" id="{42C6EFD0-44A5-5430-C726-F742CF5A896C}"/>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4009917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2E5B580B-D4D0-9C17-3EF3-BBF5BF92A136}"/>
              </a:ext>
            </a:extLst>
          </p:cNvPr>
          <p:cNvCxnSpPr>
            <a:cxnSpLocks/>
          </p:cNvCxnSpPr>
          <p:nvPr userDrawn="1"/>
        </p:nvCxnSpPr>
        <p:spPr>
          <a:xfrm>
            <a:off x="628650" y="3796142"/>
            <a:ext cx="1156335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Text Placeholder 32">
            <a:extLst>
              <a:ext uri="{FF2B5EF4-FFF2-40B4-BE49-F238E27FC236}">
                <a16:creationId xmlns:a16="http://schemas.microsoft.com/office/drawing/2014/main" id="{35A4017D-5225-0326-4D44-26E28F870B1A}"/>
              </a:ext>
            </a:extLst>
          </p:cNvPr>
          <p:cNvSpPr>
            <a:spLocks noGrp="1"/>
          </p:cNvSpPr>
          <p:nvPr>
            <p:ph type="body" sz="quarter" idx="39" hasCustomPrompt="1"/>
          </p:nvPr>
        </p:nvSpPr>
        <p:spPr>
          <a:xfrm>
            <a:off x="1307334"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5" name="Text Placeholder 10">
            <a:extLst>
              <a:ext uri="{FF2B5EF4-FFF2-40B4-BE49-F238E27FC236}">
                <a16:creationId xmlns:a16="http://schemas.microsoft.com/office/drawing/2014/main" id="{A8050AD2-4022-711B-862C-B4063BDAB294}"/>
              </a:ext>
            </a:extLst>
          </p:cNvPr>
          <p:cNvSpPr>
            <a:spLocks noGrp="1"/>
          </p:cNvSpPr>
          <p:nvPr>
            <p:ph type="body" sz="quarter" idx="37"/>
          </p:nvPr>
        </p:nvSpPr>
        <p:spPr>
          <a:xfrm>
            <a:off x="1141819" y="4266470"/>
            <a:ext cx="1810932"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7" name="Text Placeholder 10">
            <a:extLst>
              <a:ext uri="{FF2B5EF4-FFF2-40B4-BE49-F238E27FC236}">
                <a16:creationId xmlns:a16="http://schemas.microsoft.com/office/drawing/2014/main" id="{6900F671-08B2-5386-3AED-4A1A8F6350B7}"/>
              </a:ext>
            </a:extLst>
          </p:cNvPr>
          <p:cNvSpPr>
            <a:spLocks noGrp="1"/>
          </p:cNvSpPr>
          <p:nvPr>
            <p:ph type="body" sz="quarter" idx="38"/>
          </p:nvPr>
        </p:nvSpPr>
        <p:spPr>
          <a:xfrm>
            <a:off x="1141819" y="4927423"/>
            <a:ext cx="1810932"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8" name="Text Placeholder 32">
            <a:extLst>
              <a:ext uri="{FF2B5EF4-FFF2-40B4-BE49-F238E27FC236}">
                <a16:creationId xmlns:a16="http://schemas.microsoft.com/office/drawing/2014/main" id="{4A6A55D2-0774-FF65-2BB1-1525227C6CD1}"/>
              </a:ext>
            </a:extLst>
          </p:cNvPr>
          <p:cNvSpPr>
            <a:spLocks noGrp="1"/>
          </p:cNvSpPr>
          <p:nvPr>
            <p:ph type="body" sz="quarter" idx="40" hasCustomPrompt="1"/>
          </p:nvPr>
        </p:nvSpPr>
        <p:spPr>
          <a:xfrm>
            <a:off x="3028665"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9" name="Text Placeholder 10">
            <a:extLst>
              <a:ext uri="{FF2B5EF4-FFF2-40B4-BE49-F238E27FC236}">
                <a16:creationId xmlns:a16="http://schemas.microsoft.com/office/drawing/2014/main" id="{940D6975-7EC3-8AFC-A052-07A88BCCACD4}"/>
              </a:ext>
            </a:extLst>
          </p:cNvPr>
          <p:cNvSpPr>
            <a:spLocks noGrp="1"/>
          </p:cNvSpPr>
          <p:nvPr>
            <p:ph type="body" sz="quarter" idx="41"/>
          </p:nvPr>
        </p:nvSpPr>
        <p:spPr>
          <a:xfrm>
            <a:off x="2863150" y="1532798"/>
            <a:ext cx="1810932"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0" name="Text Placeholder 10">
            <a:extLst>
              <a:ext uri="{FF2B5EF4-FFF2-40B4-BE49-F238E27FC236}">
                <a16:creationId xmlns:a16="http://schemas.microsoft.com/office/drawing/2014/main" id="{1F13D3B4-FC67-1AB5-2B34-A376DF8BBEA8}"/>
              </a:ext>
            </a:extLst>
          </p:cNvPr>
          <p:cNvSpPr>
            <a:spLocks noGrp="1"/>
          </p:cNvSpPr>
          <p:nvPr>
            <p:ph type="body" sz="quarter" idx="42"/>
          </p:nvPr>
        </p:nvSpPr>
        <p:spPr>
          <a:xfrm>
            <a:off x="2863150" y="2193751"/>
            <a:ext cx="1810932"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1" name="Text Placeholder 32">
            <a:extLst>
              <a:ext uri="{FF2B5EF4-FFF2-40B4-BE49-F238E27FC236}">
                <a16:creationId xmlns:a16="http://schemas.microsoft.com/office/drawing/2014/main" id="{E9E450A5-7879-F2C9-BA2D-E345457DF1A9}"/>
              </a:ext>
            </a:extLst>
          </p:cNvPr>
          <p:cNvSpPr>
            <a:spLocks noGrp="1"/>
          </p:cNvSpPr>
          <p:nvPr>
            <p:ph type="body" sz="quarter" idx="43" hasCustomPrompt="1"/>
          </p:nvPr>
        </p:nvSpPr>
        <p:spPr>
          <a:xfrm>
            <a:off x="4749996"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12" name="Text Placeholder 10">
            <a:extLst>
              <a:ext uri="{FF2B5EF4-FFF2-40B4-BE49-F238E27FC236}">
                <a16:creationId xmlns:a16="http://schemas.microsoft.com/office/drawing/2014/main" id="{E1B91134-6E60-E780-1D77-2DC18E90DAEB}"/>
              </a:ext>
            </a:extLst>
          </p:cNvPr>
          <p:cNvSpPr>
            <a:spLocks noGrp="1"/>
          </p:cNvSpPr>
          <p:nvPr>
            <p:ph type="body" sz="quarter" idx="44"/>
          </p:nvPr>
        </p:nvSpPr>
        <p:spPr>
          <a:xfrm>
            <a:off x="4584481" y="4266470"/>
            <a:ext cx="1810932"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id="{DF374C23-B2A2-90FB-3A53-50D86D185622}"/>
              </a:ext>
            </a:extLst>
          </p:cNvPr>
          <p:cNvSpPr>
            <a:spLocks noGrp="1"/>
          </p:cNvSpPr>
          <p:nvPr>
            <p:ph type="body" sz="quarter" idx="45"/>
          </p:nvPr>
        </p:nvSpPr>
        <p:spPr>
          <a:xfrm>
            <a:off x="4584481" y="4927423"/>
            <a:ext cx="1810932"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4" name="Text Placeholder 32">
            <a:extLst>
              <a:ext uri="{FF2B5EF4-FFF2-40B4-BE49-F238E27FC236}">
                <a16:creationId xmlns:a16="http://schemas.microsoft.com/office/drawing/2014/main" id="{3F83C766-8900-A87A-405E-FD43A32AA43C}"/>
              </a:ext>
            </a:extLst>
          </p:cNvPr>
          <p:cNvSpPr>
            <a:spLocks noGrp="1"/>
          </p:cNvSpPr>
          <p:nvPr>
            <p:ph type="body" sz="quarter" idx="46" hasCustomPrompt="1"/>
          </p:nvPr>
        </p:nvSpPr>
        <p:spPr>
          <a:xfrm>
            <a:off x="6471327"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15" name="Text Placeholder 10">
            <a:extLst>
              <a:ext uri="{FF2B5EF4-FFF2-40B4-BE49-F238E27FC236}">
                <a16:creationId xmlns:a16="http://schemas.microsoft.com/office/drawing/2014/main" id="{D74EB128-6CB0-E74D-322F-1110162ECDD5}"/>
              </a:ext>
            </a:extLst>
          </p:cNvPr>
          <p:cNvSpPr>
            <a:spLocks noGrp="1"/>
          </p:cNvSpPr>
          <p:nvPr>
            <p:ph type="body" sz="quarter" idx="47"/>
          </p:nvPr>
        </p:nvSpPr>
        <p:spPr>
          <a:xfrm>
            <a:off x="6305812" y="1532798"/>
            <a:ext cx="1810932"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943058E6-AC65-A19C-CE34-60027848CE80}"/>
              </a:ext>
            </a:extLst>
          </p:cNvPr>
          <p:cNvSpPr>
            <a:spLocks noGrp="1"/>
          </p:cNvSpPr>
          <p:nvPr>
            <p:ph type="body" sz="quarter" idx="48"/>
          </p:nvPr>
        </p:nvSpPr>
        <p:spPr>
          <a:xfrm>
            <a:off x="6305812" y="2193751"/>
            <a:ext cx="1810932"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7" name="Text Placeholder 32">
            <a:extLst>
              <a:ext uri="{FF2B5EF4-FFF2-40B4-BE49-F238E27FC236}">
                <a16:creationId xmlns:a16="http://schemas.microsoft.com/office/drawing/2014/main" id="{DB342CD2-43AB-DAFF-6B43-EE6BB3C110E9}"/>
              </a:ext>
            </a:extLst>
          </p:cNvPr>
          <p:cNvSpPr>
            <a:spLocks noGrp="1"/>
          </p:cNvSpPr>
          <p:nvPr>
            <p:ph type="body" sz="quarter" idx="49" hasCustomPrompt="1"/>
          </p:nvPr>
        </p:nvSpPr>
        <p:spPr>
          <a:xfrm>
            <a:off x="8192658"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33" name="Text Placeholder 10">
            <a:extLst>
              <a:ext uri="{FF2B5EF4-FFF2-40B4-BE49-F238E27FC236}">
                <a16:creationId xmlns:a16="http://schemas.microsoft.com/office/drawing/2014/main" id="{9CED6B2E-C6C5-F862-BD9A-C2A25174830F}"/>
              </a:ext>
            </a:extLst>
          </p:cNvPr>
          <p:cNvSpPr>
            <a:spLocks noGrp="1"/>
          </p:cNvSpPr>
          <p:nvPr>
            <p:ph type="body" sz="quarter" idx="50"/>
          </p:nvPr>
        </p:nvSpPr>
        <p:spPr>
          <a:xfrm>
            <a:off x="8027143" y="4266470"/>
            <a:ext cx="1810932"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4" name="Text Placeholder 10">
            <a:extLst>
              <a:ext uri="{FF2B5EF4-FFF2-40B4-BE49-F238E27FC236}">
                <a16:creationId xmlns:a16="http://schemas.microsoft.com/office/drawing/2014/main" id="{BB4ADCD9-E801-E4BD-10AE-F9BC954977DA}"/>
              </a:ext>
            </a:extLst>
          </p:cNvPr>
          <p:cNvSpPr>
            <a:spLocks noGrp="1"/>
          </p:cNvSpPr>
          <p:nvPr>
            <p:ph type="body" sz="quarter" idx="51"/>
          </p:nvPr>
        </p:nvSpPr>
        <p:spPr>
          <a:xfrm>
            <a:off x="8027143" y="4927423"/>
            <a:ext cx="1810932"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5" name="Text Placeholder 32">
            <a:extLst>
              <a:ext uri="{FF2B5EF4-FFF2-40B4-BE49-F238E27FC236}">
                <a16:creationId xmlns:a16="http://schemas.microsoft.com/office/drawing/2014/main" id="{21424B98-3297-3A8E-8528-07BB982F98E5}"/>
              </a:ext>
            </a:extLst>
          </p:cNvPr>
          <p:cNvSpPr>
            <a:spLocks noGrp="1"/>
          </p:cNvSpPr>
          <p:nvPr>
            <p:ph type="body" sz="quarter" idx="52" hasCustomPrompt="1"/>
          </p:nvPr>
        </p:nvSpPr>
        <p:spPr>
          <a:xfrm>
            <a:off x="9913989" y="3643742"/>
            <a:ext cx="1479900" cy="304800"/>
          </a:xfrm>
          <a:custGeom>
            <a:avLst/>
            <a:gdLst>
              <a:gd name="connsiteX0" fmla="*/ 1331865 w 1479900"/>
              <a:gd name="connsiteY0" fmla="*/ 85813 h 304800"/>
              <a:gd name="connsiteX1" fmla="*/ 1336764 w 1479900"/>
              <a:gd name="connsiteY1" fmla="*/ 93079 h 304800"/>
              <a:gd name="connsiteX2" fmla="*/ 1348740 w 1479900"/>
              <a:gd name="connsiteY2" fmla="*/ 152400 h 304800"/>
              <a:gd name="connsiteX3" fmla="*/ 1336764 w 1479900"/>
              <a:gd name="connsiteY3" fmla="*/ 211721 h 304800"/>
              <a:gd name="connsiteX4" fmla="*/ 1331865 w 1479900"/>
              <a:gd name="connsiteY4" fmla="*/ 218987 h 304800"/>
              <a:gd name="connsiteX5" fmla="*/ 1440181 w 1479900"/>
              <a:gd name="connsiteY5" fmla="*/ 152400 h 304800"/>
              <a:gd name="connsiteX6" fmla="*/ 152400 w 1479900"/>
              <a:gd name="connsiteY6" fmla="*/ 0 h 304800"/>
              <a:gd name="connsiteX7" fmla="*/ 1196340 w 1479900"/>
              <a:gd name="connsiteY7" fmla="*/ 0 h 304800"/>
              <a:gd name="connsiteX8" fmla="*/ 1304103 w 1479900"/>
              <a:gd name="connsiteY8" fmla="*/ 44637 h 304800"/>
              <a:gd name="connsiteX9" fmla="*/ 1305025 w 1479900"/>
              <a:gd name="connsiteY9" fmla="*/ 46005 h 304800"/>
              <a:gd name="connsiteX10" fmla="*/ 1306829 w 1479900"/>
              <a:gd name="connsiteY10" fmla="*/ 46005 h 304800"/>
              <a:gd name="connsiteX11" fmla="*/ 1479900 w 1479900"/>
              <a:gd name="connsiteY11" fmla="*/ 152400 h 304800"/>
              <a:gd name="connsiteX12" fmla="*/ 1306829 w 1479900"/>
              <a:gd name="connsiteY12" fmla="*/ 258795 h 304800"/>
              <a:gd name="connsiteX13" fmla="*/ 1305025 w 1479900"/>
              <a:gd name="connsiteY13" fmla="*/ 258795 h 304800"/>
              <a:gd name="connsiteX14" fmla="*/ 1304103 w 1479900"/>
              <a:gd name="connsiteY14" fmla="*/ 260163 h 304800"/>
              <a:gd name="connsiteX15" fmla="*/ 1196340 w 1479900"/>
              <a:gd name="connsiteY15" fmla="*/ 304800 h 304800"/>
              <a:gd name="connsiteX16" fmla="*/ 152400 w 1479900"/>
              <a:gd name="connsiteY16" fmla="*/ 304800 h 304800"/>
              <a:gd name="connsiteX17" fmla="*/ 0 w 1479900"/>
              <a:gd name="connsiteY17" fmla="*/ 152400 h 304800"/>
              <a:gd name="connsiteX18" fmla="*/ 152400 w 1479900"/>
              <a:gd name="connsiteY1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9900" h="304800">
                <a:moveTo>
                  <a:pt x="1331865" y="85813"/>
                </a:moveTo>
                <a:lnTo>
                  <a:pt x="1336764" y="93079"/>
                </a:lnTo>
                <a:cubicBezTo>
                  <a:pt x="1344476" y="111312"/>
                  <a:pt x="1348740" y="131358"/>
                  <a:pt x="1348740" y="152400"/>
                </a:cubicBezTo>
                <a:cubicBezTo>
                  <a:pt x="1348740" y="173442"/>
                  <a:pt x="1344476" y="193488"/>
                  <a:pt x="1336764" y="211721"/>
                </a:cubicBezTo>
                <a:lnTo>
                  <a:pt x="1331865" y="218987"/>
                </a:lnTo>
                <a:lnTo>
                  <a:pt x="1440181" y="152400"/>
                </a:lnTo>
                <a:close/>
                <a:moveTo>
                  <a:pt x="152400" y="0"/>
                </a:moveTo>
                <a:lnTo>
                  <a:pt x="1196340" y="0"/>
                </a:lnTo>
                <a:cubicBezTo>
                  <a:pt x="1238424" y="0"/>
                  <a:pt x="1276524" y="17058"/>
                  <a:pt x="1304103" y="44637"/>
                </a:cubicBezTo>
                <a:lnTo>
                  <a:pt x="1305025" y="46005"/>
                </a:lnTo>
                <a:lnTo>
                  <a:pt x="1306829" y="46005"/>
                </a:lnTo>
                <a:lnTo>
                  <a:pt x="1479900" y="152400"/>
                </a:lnTo>
                <a:lnTo>
                  <a:pt x="1306829" y="258795"/>
                </a:lnTo>
                <a:lnTo>
                  <a:pt x="1305025" y="258795"/>
                </a:lnTo>
                <a:lnTo>
                  <a:pt x="1304103" y="260163"/>
                </a:lnTo>
                <a:cubicBezTo>
                  <a:pt x="1276524" y="287742"/>
                  <a:pt x="1238424" y="304800"/>
                  <a:pt x="1196340" y="304800"/>
                </a:cubicBezTo>
                <a:lnTo>
                  <a:pt x="152400" y="304800"/>
                </a:lnTo>
                <a:cubicBezTo>
                  <a:pt x="68232" y="304800"/>
                  <a:pt x="0" y="236568"/>
                  <a:pt x="0" y="152400"/>
                </a:cubicBezTo>
                <a:cubicBezTo>
                  <a:pt x="0" y="68232"/>
                  <a:pt x="68232" y="0"/>
                  <a:pt x="152400" y="0"/>
                </a:cubicBezTo>
                <a:close/>
              </a:path>
            </a:pathLst>
          </a:custGeom>
          <a:solidFill>
            <a:schemeClr val="accent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defRPr lang="en-US" sz="1300" b="1" dirty="0">
                <a:solidFill>
                  <a:schemeClr val="tx1"/>
                </a:solidFill>
              </a:defRPr>
            </a:lvl1pPr>
          </a:lstStyle>
          <a:p>
            <a:pPr lvl="0" algn="ctr" defTabSz="914400">
              <a:lnSpc>
                <a:spcPct val="100000"/>
              </a:lnSpc>
            </a:pPr>
            <a:r>
              <a:rPr lang="en-US" dirty="0"/>
              <a:t>Milestone</a:t>
            </a:r>
          </a:p>
        </p:txBody>
      </p:sp>
      <p:sp>
        <p:nvSpPr>
          <p:cNvPr id="36" name="Text Placeholder 10">
            <a:extLst>
              <a:ext uri="{FF2B5EF4-FFF2-40B4-BE49-F238E27FC236}">
                <a16:creationId xmlns:a16="http://schemas.microsoft.com/office/drawing/2014/main" id="{484DACE7-16DF-87BC-77CE-08FCC5EDB13B}"/>
              </a:ext>
            </a:extLst>
          </p:cNvPr>
          <p:cNvSpPr>
            <a:spLocks noGrp="1"/>
          </p:cNvSpPr>
          <p:nvPr>
            <p:ph type="body" sz="quarter" idx="53"/>
          </p:nvPr>
        </p:nvSpPr>
        <p:spPr>
          <a:xfrm>
            <a:off x="9748474" y="1532798"/>
            <a:ext cx="1810932"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7" name="Text Placeholder 10">
            <a:extLst>
              <a:ext uri="{FF2B5EF4-FFF2-40B4-BE49-F238E27FC236}">
                <a16:creationId xmlns:a16="http://schemas.microsoft.com/office/drawing/2014/main" id="{90BE5EE2-D026-904F-6B78-731365327141}"/>
              </a:ext>
            </a:extLst>
          </p:cNvPr>
          <p:cNvSpPr>
            <a:spLocks noGrp="1"/>
          </p:cNvSpPr>
          <p:nvPr>
            <p:ph type="body" sz="quarter" idx="54"/>
          </p:nvPr>
        </p:nvSpPr>
        <p:spPr>
          <a:xfrm>
            <a:off x="9748474" y="2193751"/>
            <a:ext cx="1810932" cy="1296005"/>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8" name="Footer Placeholder 4">
            <a:extLst>
              <a:ext uri="{FF2B5EF4-FFF2-40B4-BE49-F238E27FC236}">
                <a16:creationId xmlns:a16="http://schemas.microsoft.com/office/drawing/2014/main" id="{4DDC4994-BB18-2837-2CC1-EE0207487D90}"/>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7817654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meline I60V5">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134B8214-1054-D01C-A0E6-F45474AC0C74}"/>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grpSp>
        <p:nvGrpSpPr>
          <p:cNvPr id="4" name="Group 3">
            <a:extLst>
              <a:ext uri="{FF2B5EF4-FFF2-40B4-BE49-F238E27FC236}">
                <a16:creationId xmlns:a16="http://schemas.microsoft.com/office/drawing/2014/main" id="{29B99C87-819B-107B-54C1-669B02D0FDCB}"/>
              </a:ext>
            </a:extLst>
          </p:cNvPr>
          <p:cNvGrpSpPr/>
          <p:nvPr userDrawn="1"/>
        </p:nvGrpSpPr>
        <p:grpSpPr>
          <a:xfrm>
            <a:off x="4134283" y="3142237"/>
            <a:ext cx="3923434" cy="1307812"/>
            <a:chOff x="4134283" y="2771991"/>
            <a:chExt cx="3923434" cy="1307812"/>
          </a:xfrm>
        </p:grpSpPr>
        <p:grpSp>
          <p:nvGrpSpPr>
            <p:cNvPr id="5" name="Group 4">
              <a:extLst>
                <a:ext uri="{FF2B5EF4-FFF2-40B4-BE49-F238E27FC236}">
                  <a16:creationId xmlns:a16="http://schemas.microsoft.com/office/drawing/2014/main" id="{D1C41A67-2863-8020-F7C9-3655B02129A8}"/>
                </a:ext>
              </a:extLst>
            </p:cNvPr>
            <p:cNvGrpSpPr/>
            <p:nvPr userDrawn="1"/>
          </p:nvGrpSpPr>
          <p:grpSpPr>
            <a:xfrm>
              <a:off x="4134283" y="2771991"/>
              <a:ext cx="3923434" cy="1307812"/>
              <a:chOff x="4134283" y="2768888"/>
              <a:chExt cx="3923434" cy="1307812"/>
            </a:xfrm>
          </p:grpSpPr>
          <p:sp>
            <p:nvSpPr>
              <p:cNvPr id="11" name="Arc 47">
                <a:extLst>
                  <a:ext uri="{FF2B5EF4-FFF2-40B4-BE49-F238E27FC236}">
                    <a16:creationId xmlns:a16="http://schemas.microsoft.com/office/drawing/2014/main" id="{C0EA0C98-4DFE-8DB1-050A-CBC8465F947B}"/>
                  </a:ext>
                </a:extLst>
              </p:cNvPr>
              <p:cNvSpPr/>
              <p:nvPr userDrawn="1"/>
            </p:nvSpPr>
            <p:spPr>
              <a:xfrm>
                <a:off x="4134283"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12" name="Arc 48">
                <a:extLst>
                  <a:ext uri="{FF2B5EF4-FFF2-40B4-BE49-F238E27FC236}">
                    <a16:creationId xmlns:a16="http://schemas.microsoft.com/office/drawing/2014/main" id="{955C15EE-DFD5-1BEA-6668-B7368348120B}"/>
                  </a:ext>
                </a:extLst>
              </p:cNvPr>
              <p:cNvSpPr/>
              <p:nvPr userDrawn="1"/>
            </p:nvSpPr>
            <p:spPr>
              <a:xfrm flipV="1">
                <a:off x="5442094"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13" name="Arc 49">
                <a:extLst>
                  <a:ext uri="{FF2B5EF4-FFF2-40B4-BE49-F238E27FC236}">
                    <a16:creationId xmlns:a16="http://schemas.microsoft.com/office/drawing/2014/main" id="{72637351-AC76-EA43-B287-1123650A563C}"/>
                  </a:ext>
                </a:extLst>
              </p:cNvPr>
              <p:cNvSpPr/>
              <p:nvPr userDrawn="1"/>
            </p:nvSpPr>
            <p:spPr>
              <a:xfrm>
                <a:off x="6749906"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id="{A83A386E-4769-2E8D-DC74-9EEDB25938D1}"/>
                </a:ext>
              </a:extLst>
            </p:cNvPr>
            <p:cNvGrpSpPr/>
            <p:nvPr userDrawn="1"/>
          </p:nvGrpSpPr>
          <p:grpSpPr>
            <a:xfrm>
              <a:off x="4134283" y="2771991"/>
              <a:ext cx="3923434" cy="1307812"/>
              <a:chOff x="4134283" y="2775094"/>
              <a:chExt cx="3923434" cy="1307812"/>
            </a:xfrm>
          </p:grpSpPr>
          <p:sp>
            <p:nvSpPr>
              <p:cNvPr id="8" name="Arc 7">
                <a:extLst>
                  <a:ext uri="{FF2B5EF4-FFF2-40B4-BE49-F238E27FC236}">
                    <a16:creationId xmlns:a16="http://schemas.microsoft.com/office/drawing/2014/main" id="{6B4AAEC7-CEFC-CF15-5D83-0FA9B98829BA}"/>
                  </a:ext>
                </a:extLst>
              </p:cNvPr>
              <p:cNvSpPr/>
              <p:nvPr userDrawn="1"/>
            </p:nvSpPr>
            <p:spPr>
              <a:xfrm>
                <a:off x="4134283" y="2775094"/>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tx1"/>
                  </a:solidFill>
                  <a:effectLst/>
                  <a:uLnTx/>
                  <a:uFillTx/>
                  <a:latin typeface="Calibri"/>
                  <a:ea typeface="+mn-ea"/>
                  <a:cs typeface="+mn-cs"/>
                </a:endParaRPr>
              </a:p>
            </p:txBody>
          </p:sp>
          <p:sp>
            <p:nvSpPr>
              <p:cNvPr id="9" name="Arc 8">
                <a:extLst>
                  <a:ext uri="{FF2B5EF4-FFF2-40B4-BE49-F238E27FC236}">
                    <a16:creationId xmlns:a16="http://schemas.microsoft.com/office/drawing/2014/main" id="{600FF70B-33E9-0EE0-1BAD-249736120FBC}"/>
                  </a:ext>
                </a:extLst>
              </p:cNvPr>
              <p:cNvSpPr/>
              <p:nvPr userDrawn="1"/>
            </p:nvSpPr>
            <p:spPr>
              <a:xfrm flipV="1">
                <a:off x="5442094" y="2775094"/>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10" name="Arc 9">
                <a:extLst>
                  <a:ext uri="{FF2B5EF4-FFF2-40B4-BE49-F238E27FC236}">
                    <a16:creationId xmlns:a16="http://schemas.microsoft.com/office/drawing/2014/main" id="{B3EA663C-DB68-A089-9E61-4B19D80F3942}"/>
                  </a:ext>
                </a:extLst>
              </p:cNvPr>
              <p:cNvSpPr/>
              <p:nvPr userDrawn="1"/>
            </p:nvSpPr>
            <p:spPr>
              <a:xfrm>
                <a:off x="6749906" y="2775094"/>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grpSp>
      <p:sp>
        <p:nvSpPr>
          <p:cNvPr id="14" name="Text Placeholder 32">
            <a:extLst>
              <a:ext uri="{FF2B5EF4-FFF2-40B4-BE49-F238E27FC236}">
                <a16:creationId xmlns:a16="http://schemas.microsoft.com/office/drawing/2014/main" id="{B5B57B1E-9985-CD51-47BF-CBA607AA8F0F}"/>
              </a:ext>
            </a:extLst>
          </p:cNvPr>
          <p:cNvSpPr>
            <a:spLocks noGrp="1"/>
          </p:cNvSpPr>
          <p:nvPr>
            <p:ph type="body" sz="quarter" idx="39" hasCustomPrompt="1"/>
          </p:nvPr>
        </p:nvSpPr>
        <p:spPr>
          <a:xfrm>
            <a:off x="4158189"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ctr">
              <a:lnSpc>
                <a:spcPct val="100000"/>
              </a:lnSpc>
              <a:defRPr lang="en-US" sz="1700" b="1" dirty="0">
                <a:solidFill>
                  <a:schemeClr val="tx1"/>
                </a:solidFill>
              </a:defRPr>
            </a:lvl1pPr>
          </a:lstStyle>
          <a:p>
            <a:pPr lvl="0" algn="ctr" defTabSz="914400"/>
            <a:r>
              <a:rPr lang="en-US" dirty="0"/>
              <a:t>Milestone</a:t>
            </a:r>
          </a:p>
        </p:txBody>
      </p:sp>
      <p:sp>
        <p:nvSpPr>
          <p:cNvPr id="15" name="Text Placeholder 10">
            <a:extLst>
              <a:ext uri="{FF2B5EF4-FFF2-40B4-BE49-F238E27FC236}">
                <a16:creationId xmlns:a16="http://schemas.microsoft.com/office/drawing/2014/main" id="{933D5703-1142-F958-B2C7-36C8076AB19F}"/>
              </a:ext>
            </a:extLst>
          </p:cNvPr>
          <p:cNvSpPr>
            <a:spLocks noGrp="1"/>
          </p:cNvSpPr>
          <p:nvPr>
            <p:ph type="body" sz="quarter" idx="37"/>
          </p:nvPr>
        </p:nvSpPr>
        <p:spPr>
          <a:xfrm>
            <a:off x="941602" y="1904270"/>
            <a:ext cx="3101761" cy="570251"/>
          </a:xfrm>
        </p:spPr>
        <p:txBody>
          <a:bodyPr anchor="ctr">
            <a:noAutofit/>
          </a:bodyPr>
          <a:lstStyle>
            <a:lvl1pPr algn="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99A0FB2A-4C00-ED52-D7D1-805436B7925E}"/>
              </a:ext>
            </a:extLst>
          </p:cNvPr>
          <p:cNvSpPr>
            <a:spLocks noGrp="1"/>
          </p:cNvSpPr>
          <p:nvPr>
            <p:ph type="body" sz="quarter" idx="38"/>
          </p:nvPr>
        </p:nvSpPr>
        <p:spPr>
          <a:xfrm>
            <a:off x="941602" y="2565223"/>
            <a:ext cx="3101761" cy="863777"/>
          </a:xfrm>
        </p:spPr>
        <p:txBody>
          <a:bodyPr>
            <a:noAutofit/>
          </a:bodyPr>
          <a:lstStyle>
            <a:lvl1pPr algn="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7" name="Text Placeholder 32">
            <a:extLst>
              <a:ext uri="{FF2B5EF4-FFF2-40B4-BE49-F238E27FC236}">
                <a16:creationId xmlns:a16="http://schemas.microsoft.com/office/drawing/2014/main" id="{F2E18E49-276A-F6C0-EF0F-35C9FF06EC9C}"/>
              </a:ext>
            </a:extLst>
          </p:cNvPr>
          <p:cNvSpPr>
            <a:spLocks noGrp="1"/>
          </p:cNvSpPr>
          <p:nvPr>
            <p:ph type="body" sz="quarter" idx="40" hasCustomPrompt="1"/>
          </p:nvPr>
        </p:nvSpPr>
        <p:spPr>
          <a:xfrm>
            <a:off x="5466000"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ctr">
              <a:lnSpc>
                <a:spcPct val="100000"/>
              </a:lnSpc>
              <a:defRPr lang="en-US" sz="1700" b="1" dirty="0">
                <a:solidFill>
                  <a:schemeClr val="tx1"/>
                </a:solidFill>
              </a:defRPr>
            </a:lvl1pPr>
          </a:lstStyle>
          <a:p>
            <a:pPr lvl="0" algn="ctr" defTabSz="914400"/>
            <a:r>
              <a:rPr lang="en-US" dirty="0"/>
              <a:t>Milestone</a:t>
            </a:r>
          </a:p>
        </p:txBody>
      </p:sp>
      <p:sp>
        <p:nvSpPr>
          <p:cNvPr id="28" name="Text Placeholder 10">
            <a:extLst>
              <a:ext uri="{FF2B5EF4-FFF2-40B4-BE49-F238E27FC236}">
                <a16:creationId xmlns:a16="http://schemas.microsoft.com/office/drawing/2014/main" id="{620EB936-C0B5-D73E-E24C-211EC114E347}"/>
              </a:ext>
            </a:extLst>
          </p:cNvPr>
          <p:cNvSpPr>
            <a:spLocks noGrp="1"/>
          </p:cNvSpPr>
          <p:nvPr>
            <p:ph type="body" sz="quarter" idx="41"/>
          </p:nvPr>
        </p:nvSpPr>
        <p:spPr>
          <a:xfrm>
            <a:off x="4545119" y="4711498"/>
            <a:ext cx="3101761"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29" name="Text Placeholder 10">
            <a:extLst>
              <a:ext uri="{FF2B5EF4-FFF2-40B4-BE49-F238E27FC236}">
                <a16:creationId xmlns:a16="http://schemas.microsoft.com/office/drawing/2014/main" id="{4AF918F9-39EE-F3AA-BFF3-09E410CEF922}"/>
              </a:ext>
            </a:extLst>
          </p:cNvPr>
          <p:cNvSpPr>
            <a:spLocks noGrp="1"/>
          </p:cNvSpPr>
          <p:nvPr>
            <p:ph type="body" sz="quarter" idx="42"/>
          </p:nvPr>
        </p:nvSpPr>
        <p:spPr>
          <a:xfrm>
            <a:off x="4545119" y="5372451"/>
            <a:ext cx="3101761" cy="863777"/>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0" name="Text Placeholder 32">
            <a:extLst>
              <a:ext uri="{FF2B5EF4-FFF2-40B4-BE49-F238E27FC236}">
                <a16:creationId xmlns:a16="http://schemas.microsoft.com/office/drawing/2014/main" id="{49CD5620-C3EB-89F1-6EF6-4A6012B0BF86}"/>
              </a:ext>
            </a:extLst>
          </p:cNvPr>
          <p:cNvSpPr>
            <a:spLocks noGrp="1"/>
          </p:cNvSpPr>
          <p:nvPr>
            <p:ph type="body" sz="quarter" idx="43" hasCustomPrompt="1"/>
          </p:nvPr>
        </p:nvSpPr>
        <p:spPr>
          <a:xfrm>
            <a:off x="6773811"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ctr">
              <a:lnSpc>
                <a:spcPct val="100000"/>
              </a:lnSpc>
              <a:defRPr lang="en-US" sz="1700" b="1" dirty="0">
                <a:solidFill>
                  <a:schemeClr val="tx1"/>
                </a:solidFill>
              </a:defRPr>
            </a:lvl1pPr>
          </a:lstStyle>
          <a:p>
            <a:pPr lvl="0" algn="ctr" defTabSz="914400"/>
            <a:r>
              <a:rPr lang="en-US" dirty="0"/>
              <a:t>Milestone</a:t>
            </a:r>
          </a:p>
        </p:txBody>
      </p:sp>
      <p:sp>
        <p:nvSpPr>
          <p:cNvPr id="31" name="Text Placeholder 10">
            <a:extLst>
              <a:ext uri="{FF2B5EF4-FFF2-40B4-BE49-F238E27FC236}">
                <a16:creationId xmlns:a16="http://schemas.microsoft.com/office/drawing/2014/main" id="{9ABF7DD2-D4D3-A05E-36F1-92B28D3519CE}"/>
              </a:ext>
            </a:extLst>
          </p:cNvPr>
          <p:cNvSpPr>
            <a:spLocks noGrp="1"/>
          </p:cNvSpPr>
          <p:nvPr>
            <p:ph type="body" sz="quarter" idx="44"/>
          </p:nvPr>
        </p:nvSpPr>
        <p:spPr>
          <a:xfrm>
            <a:off x="8148636" y="1904270"/>
            <a:ext cx="3101761" cy="570251"/>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2" name="Text Placeholder 10">
            <a:extLst>
              <a:ext uri="{FF2B5EF4-FFF2-40B4-BE49-F238E27FC236}">
                <a16:creationId xmlns:a16="http://schemas.microsoft.com/office/drawing/2014/main" id="{E915963A-283F-6B68-14CA-16EC62D2E54D}"/>
              </a:ext>
            </a:extLst>
          </p:cNvPr>
          <p:cNvSpPr>
            <a:spLocks noGrp="1"/>
          </p:cNvSpPr>
          <p:nvPr>
            <p:ph type="body" sz="quarter" idx="45"/>
          </p:nvPr>
        </p:nvSpPr>
        <p:spPr>
          <a:xfrm>
            <a:off x="8148636" y="2565223"/>
            <a:ext cx="3101761" cy="863777"/>
          </a:xfrm>
        </p:spPr>
        <p:txBody>
          <a:bodyPr>
            <a:noAutofit/>
          </a:bodyPr>
          <a:lstStyle>
            <a:lvl1pPr algn="l">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3" name="Text Placeholder 32">
            <a:extLst>
              <a:ext uri="{FF2B5EF4-FFF2-40B4-BE49-F238E27FC236}">
                <a16:creationId xmlns:a16="http://schemas.microsoft.com/office/drawing/2014/main" id="{DCEDF801-1590-C3B0-85B8-FA24752B8E70}"/>
              </a:ext>
            </a:extLst>
          </p:cNvPr>
          <p:cNvSpPr>
            <a:spLocks noGrp="1"/>
          </p:cNvSpPr>
          <p:nvPr>
            <p:ph type="body" sz="quarter" idx="46" hasCustomPrompt="1"/>
          </p:nvPr>
        </p:nvSpPr>
        <p:spPr>
          <a:xfrm rot="5400000">
            <a:off x="4672873"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34" name="Text Placeholder 32">
            <a:extLst>
              <a:ext uri="{FF2B5EF4-FFF2-40B4-BE49-F238E27FC236}">
                <a16:creationId xmlns:a16="http://schemas.microsoft.com/office/drawing/2014/main" id="{976F6B3D-F75C-4C9E-8496-806FEF3BA122}"/>
              </a:ext>
            </a:extLst>
          </p:cNvPr>
          <p:cNvSpPr>
            <a:spLocks noGrp="1"/>
          </p:cNvSpPr>
          <p:nvPr>
            <p:ph type="body" sz="quarter" idx="47" hasCustomPrompt="1"/>
          </p:nvPr>
        </p:nvSpPr>
        <p:spPr>
          <a:xfrm rot="5400000">
            <a:off x="7288496"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35" name="Text Placeholder 32">
            <a:extLst>
              <a:ext uri="{FF2B5EF4-FFF2-40B4-BE49-F238E27FC236}">
                <a16:creationId xmlns:a16="http://schemas.microsoft.com/office/drawing/2014/main" id="{147DE4B1-4321-6C66-3031-D7A327DE7DDD}"/>
              </a:ext>
            </a:extLst>
          </p:cNvPr>
          <p:cNvSpPr>
            <a:spLocks noGrp="1"/>
          </p:cNvSpPr>
          <p:nvPr>
            <p:ph type="body" sz="quarter" idx="48" hasCustomPrompt="1"/>
          </p:nvPr>
        </p:nvSpPr>
        <p:spPr>
          <a:xfrm rot="5400000">
            <a:off x="5980685" y="4334732"/>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Tree>
    <p:extLst>
      <p:ext uri="{BB962C8B-B14F-4D97-AF65-F5344CB8AC3E}">
        <p14:creationId xmlns:p14="http://schemas.microsoft.com/office/powerpoint/2010/main" val="336832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92000" cy="6858000"/>
          </a:xfrm>
          <a:solidFill>
            <a:schemeClr val="bg1">
              <a:lumMod val="75000"/>
            </a:schemeClr>
          </a:solidFill>
        </p:spPr>
        <p:txBody>
          <a:bodyPr tIns="0" bIns="3108960" anchor="ctr" anchorCtr="0"/>
          <a:lstStyle>
            <a:lvl1pPr marL="0" indent="0" algn="ctr">
              <a:buNone/>
              <a:defRPr/>
            </a:lvl1pPr>
          </a:lstStyle>
          <a:p>
            <a:endParaRPr lang="en-US"/>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82" y="2141786"/>
            <a:ext cx="11612880" cy="2607601"/>
          </a:xfrm>
          <a:ln>
            <a:noFill/>
          </a:ln>
        </p:spPr>
        <p:txBody>
          <a:bodyPr anchor="b" anchorCtr="0"/>
          <a:lstStyle>
            <a:lvl1pPr marL="0" indent="0">
              <a:lnSpc>
                <a:spcPct val="95000"/>
              </a:lnSpc>
              <a:buNone/>
              <a:defRPr sz="6000">
                <a:solidFill>
                  <a:schemeClr val="bg1"/>
                </a:solidFill>
                <a:latin typeface="+mj-lt"/>
              </a:defRPr>
            </a:lvl1pPr>
          </a:lstStyle>
          <a:p>
            <a:pPr lvl="0"/>
            <a:r>
              <a:rPr lang="en-US"/>
              <a:t>One Line Section Divider</a:t>
            </a:r>
          </a:p>
        </p:txBody>
      </p:sp>
    </p:spTree>
    <p:extLst>
      <p:ext uri="{BB962C8B-B14F-4D97-AF65-F5344CB8AC3E}">
        <p14:creationId xmlns:p14="http://schemas.microsoft.com/office/powerpoint/2010/main" val="29082252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meline I60V6">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7" name="Footer Placeholder 4">
            <a:extLst>
              <a:ext uri="{FF2B5EF4-FFF2-40B4-BE49-F238E27FC236}">
                <a16:creationId xmlns:a16="http://schemas.microsoft.com/office/drawing/2014/main" id="{62615FF1-1E5C-7619-0847-F89857BAD598}"/>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grpSp>
        <p:nvGrpSpPr>
          <p:cNvPr id="4" name="Group 3">
            <a:extLst>
              <a:ext uri="{FF2B5EF4-FFF2-40B4-BE49-F238E27FC236}">
                <a16:creationId xmlns:a16="http://schemas.microsoft.com/office/drawing/2014/main" id="{0CB98724-B446-0E58-11F9-91955C1B006C}"/>
              </a:ext>
            </a:extLst>
          </p:cNvPr>
          <p:cNvGrpSpPr/>
          <p:nvPr userDrawn="1"/>
        </p:nvGrpSpPr>
        <p:grpSpPr>
          <a:xfrm>
            <a:off x="3480378" y="3142237"/>
            <a:ext cx="5231244" cy="1307812"/>
            <a:chOff x="4134283" y="3357980"/>
            <a:chExt cx="5231244" cy="1307812"/>
          </a:xfrm>
        </p:grpSpPr>
        <p:grpSp>
          <p:nvGrpSpPr>
            <p:cNvPr id="18" name="Group 17">
              <a:extLst>
                <a:ext uri="{FF2B5EF4-FFF2-40B4-BE49-F238E27FC236}">
                  <a16:creationId xmlns:a16="http://schemas.microsoft.com/office/drawing/2014/main" id="{E3DCFB44-74B7-2CA9-C323-128BE569EA64}"/>
                </a:ext>
              </a:extLst>
            </p:cNvPr>
            <p:cNvGrpSpPr/>
            <p:nvPr userDrawn="1"/>
          </p:nvGrpSpPr>
          <p:grpSpPr>
            <a:xfrm>
              <a:off x="6749905" y="3357980"/>
              <a:ext cx="2615622" cy="1307812"/>
              <a:chOff x="4134283" y="2768888"/>
              <a:chExt cx="2615622" cy="1307812"/>
            </a:xfrm>
          </p:grpSpPr>
          <p:sp>
            <p:nvSpPr>
              <p:cNvPr id="29" name="Arc 47">
                <a:extLst>
                  <a:ext uri="{FF2B5EF4-FFF2-40B4-BE49-F238E27FC236}">
                    <a16:creationId xmlns:a16="http://schemas.microsoft.com/office/drawing/2014/main" id="{84D9C3B1-BDEF-FB0A-DA72-002B12F186F5}"/>
                  </a:ext>
                </a:extLst>
              </p:cNvPr>
              <p:cNvSpPr/>
              <p:nvPr userDrawn="1"/>
            </p:nvSpPr>
            <p:spPr>
              <a:xfrm>
                <a:off x="4134283"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0" name="Arc 48">
                <a:extLst>
                  <a:ext uri="{FF2B5EF4-FFF2-40B4-BE49-F238E27FC236}">
                    <a16:creationId xmlns:a16="http://schemas.microsoft.com/office/drawing/2014/main" id="{6F7EACC1-A129-B7B6-365B-84C081CAF5B4}"/>
                  </a:ext>
                </a:extLst>
              </p:cNvPr>
              <p:cNvSpPr/>
              <p:nvPr userDrawn="1"/>
            </p:nvSpPr>
            <p:spPr>
              <a:xfrm flipV="1">
                <a:off x="5442094"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grpSp>
          <p:nvGrpSpPr>
            <p:cNvPr id="20" name="Group 19">
              <a:extLst>
                <a:ext uri="{FF2B5EF4-FFF2-40B4-BE49-F238E27FC236}">
                  <a16:creationId xmlns:a16="http://schemas.microsoft.com/office/drawing/2014/main" id="{5BC11B18-A947-F82A-7121-4F1F833D4FC7}"/>
                </a:ext>
              </a:extLst>
            </p:cNvPr>
            <p:cNvGrpSpPr/>
            <p:nvPr userDrawn="1"/>
          </p:nvGrpSpPr>
          <p:grpSpPr>
            <a:xfrm>
              <a:off x="4134283" y="3357980"/>
              <a:ext cx="2615622" cy="1307812"/>
              <a:chOff x="4134283" y="2768888"/>
              <a:chExt cx="2615622" cy="1307812"/>
            </a:xfrm>
          </p:grpSpPr>
          <p:sp>
            <p:nvSpPr>
              <p:cNvPr id="27" name="Arc 47">
                <a:extLst>
                  <a:ext uri="{FF2B5EF4-FFF2-40B4-BE49-F238E27FC236}">
                    <a16:creationId xmlns:a16="http://schemas.microsoft.com/office/drawing/2014/main" id="{93F41328-2C4E-7BFE-9F87-6E51E60C3234}"/>
                  </a:ext>
                </a:extLst>
              </p:cNvPr>
              <p:cNvSpPr/>
              <p:nvPr userDrawn="1"/>
            </p:nvSpPr>
            <p:spPr>
              <a:xfrm>
                <a:off x="4134283"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tx1"/>
                  </a:solidFill>
                  <a:effectLst/>
                  <a:uLnTx/>
                  <a:uFillTx/>
                  <a:latin typeface="Calibri"/>
                  <a:ea typeface="+mn-ea"/>
                  <a:cs typeface="+mn-cs"/>
                </a:endParaRPr>
              </a:p>
            </p:txBody>
          </p:sp>
          <p:sp>
            <p:nvSpPr>
              <p:cNvPr id="28" name="Arc 48">
                <a:extLst>
                  <a:ext uri="{FF2B5EF4-FFF2-40B4-BE49-F238E27FC236}">
                    <a16:creationId xmlns:a16="http://schemas.microsoft.com/office/drawing/2014/main" id="{D5B706EE-B687-5872-656C-34F4529BD20D}"/>
                  </a:ext>
                </a:extLst>
              </p:cNvPr>
              <p:cNvSpPr/>
              <p:nvPr userDrawn="1"/>
            </p:nvSpPr>
            <p:spPr>
              <a:xfrm flipV="1">
                <a:off x="5442094" y="2768888"/>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2F840E02-0BCA-F05D-4872-7D1DAF1C4BAC}"/>
                </a:ext>
              </a:extLst>
            </p:cNvPr>
            <p:cNvGrpSpPr/>
            <p:nvPr userDrawn="1"/>
          </p:nvGrpSpPr>
          <p:grpSpPr>
            <a:xfrm>
              <a:off x="4134283" y="3357980"/>
              <a:ext cx="2615622" cy="1307812"/>
              <a:chOff x="4134283" y="2775094"/>
              <a:chExt cx="2615622" cy="1307812"/>
            </a:xfrm>
          </p:grpSpPr>
          <p:sp>
            <p:nvSpPr>
              <p:cNvPr id="25" name="Arc 24">
                <a:extLst>
                  <a:ext uri="{FF2B5EF4-FFF2-40B4-BE49-F238E27FC236}">
                    <a16:creationId xmlns:a16="http://schemas.microsoft.com/office/drawing/2014/main" id="{43536D17-BF63-8A21-2BA9-B91211C92DF2}"/>
                  </a:ext>
                </a:extLst>
              </p:cNvPr>
              <p:cNvSpPr/>
              <p:nvPr userDrawn="1"/>
            </p:nvSpPr>
            <p:spPr>
              <a:xfrm>
                <a:off x="4134283" y="2775094"/>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6" name="Arc 25">
                <a:extLst>
                  <a:ext uri="{FF2B5EF4-FFF2-40B4-BE49-F238E27FC236}">
                    <a16:creationId xmlns:a16="http://schemas.microsoft.com/office/drawing/2014/main" id="{49E7FB1A-50F9-386D-FB51-DAC42E391366}"/>
                  </a:ext>
                </a:extLst>
              </p:cNvPr>
              <p:cNvSpPr/>
              <p:nvPr userDrawn="1"/>
            </p:nvSpPr>
            <p:spPr>
              <a:xfrm flipV="1">
                <a:off x="5442094" y="2775094"/>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grpSp>
          <p:nvGrpSpPr>
            <p:cNvPr id="22" name="Group 21">
              <a:extLst>
                <a:ext uri="{FF2B5EF4-FFF2-40B4-BE49-F238E27FC236}">
                  <a16:creationId xmlns:a16="http://schemas.microsoft.com/office/drawing/2014/main" id="{6E7353B5-B474-3D02-186D-41BBAED7CD8D}"/>
                </a:ext>
              </a:extLst>
            </p:cNvPr>
            <p:cNvGrpSpPr/>
            <p:nvPr userDrawn="1"/>
          </p:nvGrpSpPr>
          <p:grpSpPr>
            <a:xfrm>
              <a:off x="6749905" y="3357980"/>
              <a:ext cx="2615622" cy="1307812"/>
              <a:chOff x="4134283" y="2775094"/>
              <a:chExt cx="2615622" cy="1307812"/>
            </a:xfrm>
          </p:grpSpPr>
          <p:sp>
            <p:nvSpPr>
              <p:cNvPr id="23" name="Arc 22">
                <a:extLst>
                  <a:ext uri="{FF2B5EF4-FFF2-40B4-BE49-F238E27FC236}">
                    <a16:creationId xmlns:a16="http://schemas.microsoft.com/office/drawing/2014/main" id="{E719E3E2-8BB3-9D76-91A1-4CE40A6E5386}"/>
                  </a:ext>
                </a:extLst>
              </p:cNvPr>
              <p:cNvSpPr/>
              <p:nvPr userDrawn="1"/>
            </p:nvSpPr>
            <p:spPr>
              <a:xfrm>
                <a:off x="4134283" y="2775094"/>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4" name="Arc 23">
                <a:extLst>
                  <a:ext uri="{FF2B5EF4-FFF2-40B4-BE49-F238E27FC236}">
                    <a16:creationId xmlns:a16="http://schemas.microsoft.com/office/drawing/2014/main" id="{58296EEB-B9F7-C603-C59D-9BC107478BE6}"/>
                  </a:ext>
                </a:extLst>
              </p:cNvPr>
              <p:cNvSpPr/>
              <p:nvPr userDrawn="1"/>
            </p:nvSpPr>
            <p:spPr>
              <a:xfrm flipV="1">
                <a:off x="5442094" y="2775094"/>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grpSp>
      <p:sp>
        <p:nvSpPr>
          <p:cNvPr id="31" name="Text Placeholder 32">
            <a:extLst>
              <a:ext uri="{FF2B5EF4-FFF2-40B4-BE49-F238E27FC236}">
                <a16:creationId xmlns:a16="http://schemas.microsoft.com/office/drawing/2014/main" id="{409AFD92-5841-E086-4A23-F432B802B9B8}"/>
              </a:ext>
            </a:extLst>
          </p:cNvPr>
          <p:cNvSpPr>
            <a:spLocks noGrp="1"/>
          </p:cNvSpPr>
          <p:nvPr>
            <p:ph type="body" sz="quarter" idx="39" hasCustomPrompt="1"/>
          </p:nvPr>
        </p:nvSpPr>
        <p:spPr>
          <a:xfrm>
            <a:off x="3498920"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700" b="1" dirty="0">
                <a:solidFill>
                  <a:schemeClr val="tx1"/>
                </a:solidFill>
              </a:defRPr>
            </a:lvl1pPr>
          </a:lstStyle>
          <a:p>
            <a:pPr lvl="0" algn="ctr" defTabSz="914400">
              <a:lnSpc>
                <a:spcPct val="100000"/>
              </a:lnSpc>
            </a:pPr>
            <a:r>
              <a:rPr lang="en-US" dirty="0"/>
              <a:t>Milestone</a:t>
            </a:r>
          </a:p>
        </p:txBody>
      </p:sp>
      <p:sp>
        <p:nvSpPr>
          <p:cNvPr id="32" name="Text Placeholder 10">
            <a:extLst>
              <a:ext uri="{FF2B5EF4-FFF2-40B4-BE49-F238E27FC236}">
                <a16:creationId xmlns:a16="http://schemas.microsoft.com/office/drawing/2014/main" id="{42F2FE13-3644-EA9A-E42C-576C5E43414B}"/>
              </a:ext>
            </a:extLst>
          </p:cNvPr>
          <p:cNvSpPr>
            <a:spLocks noGrp="1"/>
          </p:cNvSpPr>
          <p:nvPr>
            <p:ph type="body" sz="quarter" idx="37"/>
          </p:nvPr>
        </p:nvSpPr>
        <p:spPr>
          <a:xfrm>
            <a:off x="940857" y="3109474"/>
            <a:ext cx="2211365" cy="570251"/>
          </a:xfrm>
        </p:spPr>
        <p:txBody>
          <a:bodyPr anchor="ctr">
            <a:noAutofit/>
          </a:bodyPr>
          <a:lstStyle>
            <a:lvl1pPr algn="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3" name="Text Placeholder 10">
            <a:extLst>
              <a:ext uri="{FF2B5EF4-FFF2-40B4-BE49-F238E27FC236}">
                <a16:creationId xmlns:a16="http://schemas.microsoft.com/office/drawing/2014/main" id="{224C41CF-431B-CDED-1C44-E7F2D9FDEDE5}"/>
              </a:ext>
            </a:extLst>
          </p:cNvPr>
          <p:cNvSpPr>
            <a:spLocks noGrp="1"/>
          </p:cNvSpPr>
          <p:nvPr>
            <p:ph type="body" sz="quarter" idx="38"/>
          </p:nvPr>
        </p:nvSpPr>
        <p:spPr>
          <a:xfrm>
            <a:off x="940857" y="3770427"/>
            <a:ext cx="2211365" cy="870537"/>
          </a:xfrm>
        </p:spPr>
        <p:txBody>
          <a:bodyPr>
            <a:noAutofit/>
          </a:bodyPr>
          <a:lstStyle>
            <a:lvl1pPr algn="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4" name="Text Placeholder 10">
            <a:extLst>
              <a:ext uri="{FF2B5EF4-FFF2-40B4-BE49-F238E27FC236}">
                <a16:creationId xmlns:a16="http://schemas.microsoft.com/office/drawing/2014/main" id="{9A92E8F6-B806-9728-A93B-C032AE628874}"/>
              </a:ext>
            </a:extLst>
          </p:cNvPr>
          <p:cNvSpPr>
            <a:spLocks noGrp="1"/>
          </p:cNvSpPr>
          <p:nvPr>
            <p:ph type="body" sz="quarter" idx="41"/>
          </p:nvPr>
        </p:nvSpPr>
        <p:spPr>
          <a:xfrm>
            <a:off x="4348736" y="4704528"/>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5" name="Text Placeholder 10">
            <a:extLst>
              <a:ext uri="{FF2B5EF4-FFF2-40B4-BE49-F238E27FC236}">
                <a16:creationId xmlns:a16="http://schemas.microsoft.com/office/drawing/2014/main" id="{E8E8EB38-88D7-C80D-1684-329093A4F297}"/>
              </a:ext>
            </a:extLst>
          </p:cNvPr>
          <p:cNvSpPr>
            <a:spLocks noGrp="1"/>
          </p:cNvSpPr>
          <p:nvPr>
            <p:ph type="body" sz="quarter" idx="42"/>
          </p:nvPr>
        </p:nvSpPr>
        <p:spPr>
          <a:xfrm>
            <a:off x="4348736" y="5365481"/>
            <a:ext cx="2211365" cy="870537"/>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6" name="Text Placeholder 10">
            <a:extLst>
              <a:ext uri="{FF2B5EF4-FFF2-40B4-BE49-F238E27FC236}">
                <a16:creationId xmlns:a16="http://schemas.microsoft.com/office/drawing/2014/main" id="{35674BF8-9DB7-CAB1-2923-BCCCDB66A30D}"/>
              </a:ext>
            </a:extLst>
          </p:cNvPr>
          <p:cNvSpPr>
            <a:spLocks noGrp="1"/>
          </p:cNvSpPr>
          <p:nvPr>
            <p:ph type="body" sz="quarter" idx="44"/>
          </p:nvPr>
        </p:nvSpPr>
        <p:spPr>
          <a:xfrm>
            <a:off x="5640686" y="1482872"/>
            <a:ext cx="2211365" cy="570251"/>
          </a:xfrm>
        </p:spPr>
        <p:txBody>
          <a:bodyPr anchor="ctr">
            <a:noAutofit/>
          </a:bodyPr>
          <a:lstStyle>
            <a:lvl1pPr algn="ctr">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7" name="Text Placeholder 10">
            <a:extLst>
              <a:ext uri="{FF2B5EF4-FFF2-40B4-BE49-F238E27FC236}">
                <a16:creationId xmlns:a16="http://schemas.microsoft.com/office/drawing/2014/main" id="{95801591-7F20-C390-4136-43CBCC694C77}"/>
              </a:ext>
            </a:extLst>
          </p:cNvPr>
          <p:cNvSpPr>
            <a:spLocks noGrp="1"/>
          </p:cNvSpPr>
          <p:nvPr>
            <p:ph type="body" sz="quarter" idx="45"/>
          </p:nvPr>
        </p:nvSpPr>
        <p:spPr>
          <a:xfrm>
            <a:off x="5640686" y="2143825"/>
            <a:ext cx="2211365" cy="870537"/>
          </a:xfrm>
        </p:spPr>
        <p:txBody>
          <a:bodyPr>
            <a:noAutofit/>
          </a:bodyPr>
          <a:lstStyle>
            <a:lvl1pPr algn="ctr">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38" name="Text Placeholder 10">
            <a:extLst>
              <a:ext uri="{FF2B5EF4-FFF2-40B4-BE49-F238E27FC236}">
                <a16:creationId xmlns:a16="http://schemas.microsoft.com/office/drawing/2014/main" id="{3965DB20-FFA7-BC75-0951-413FF818345D}"/>
              </a:ext>
            </a:extLst>
          </p:cNvPr>
          <p:cNvSpPr>
            <a:spLocks noGrp="1"/>
          </p:cNvSpPr>
          <p:nvPr>
            <p:ph type="body" sz="quarter" idx="47"/>
          </p:nvPr>
        </p:nvSpPr>
        <p:spPr>
          <a:xfrm>
            <a:off x="9059080" y="3073491"/>
            <a:ext cx="2211365" cy="570251"/>
          </a:xfrm>
        </p:spPr>
        <p:txBody>
          <a:bodyPr anchor="ctr">
            <a:noAutofit/>
          </a:bodyPr>
          <a:lstStyle>
            <a:lvl1pPr algn="l">
              <a:lnSpc>
                <a:spcPct val="100000"/>
              </a:lnSpc>
              <a:defRPr sz="18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9" name="Text Placeholder 10">
            <a:extLst>
              <a:ext uri="{FF2B5EF4-FFF2-40B4-BE49-F238E27FC236}">
                <a16:creationId xmlns:a16="http://schemas.microsoft.com/office/drawing/2014/main" id="{CAEE6F50-3CDB-C74B-0D50-5F5CE3E51F6F}"/>
              </a:ext>
            </a:extLst>
          </p:cNvPr>
          <p:cNvSpPr>
            <a:spLocks noGrp="1"/>
          </p:cNvSpPr>
          <p:nvPr>
            <p:ph type="body" sz="quarter" idx="48"/>
          </p:nvPr>
        </p:nvSpPr>
        <p:spPr>
          <a:xfrm>
            <a:off x="9059080" y="3734444"/>
            <a:ext cx="2211365" cy="870537"/>
          </a:xfrm>
        </p:spPr>
        <p:txBody>
          <a:bodyPr>
            <a:noAutofit/>
          </a:bodyPr>
          <a:lstStyle>
            <a:lvl1pPr algn="l">
              <a:lnSpc>
                <a:spcPct val="100000"/>
              </a:lnSpc>
              <a:defRPr sz="16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40" name="Text Placeholder 36">
            <a:extLst>
              <a:ext uri="{FF2B5EF4-FFF2-40B4-BE49-F238E27FC236}">
                <a16:creationId xmlns:a16="http://schemas.microsoft.com/office/drawing/2014/main" id="{73B58185-A98B-AA2A-9334-D25032FBD6DF}"/>
              </a:ext>
            </a:extLst>
          </p:cNvPr>
          <p:cNvSpPr>
            <a:spLocks noGrp="1"/>
          </p:cNvSpPr>
          <p:nvPr>
            <p:ph type="body" sz="quarter" idx="49" hasCustomPrompt="1"/>
          </p:nvPr>
        </p:nvSpPr>
        <p:spPr>
          <a:xfrm>
            <a:off x="4808519"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700" b="1" dirty="0">
                <a:solidFill>
                  <a:schemeClr val="tx1"/>
                </a:solidFill>
              </a:defRPr>
            </a:lvl1pPr>
          </a:lstStyle>
          <a:p>
            <a:pPr lvl="0" algn="ctr" defTabSz="914400">
              <a:lnSpc>
                <a:spcPct val="100000"/>
              </a:lnSpc>
            </a:pPr>
            <a:r>
              <a:rPr lang="en-US" dirty="0"/>
              <a:t>Milestone</a:t>
            </a:r>
          </a:p>
        </p:txBody>
      </p:sp>
      <p:sp>
        <p:nvSpPr>
          <p:cNvPr id="41" name="Text Placeholder 37">
            <a:extLst>
              <a:ext uri="{FF2B5EF4-FFF2-40B4-BE49-F238E27FC236}">
                <a16:creationId xmlns:a16="http://schemas.microsoft.com/office/drawing/2014/main" id="{A6E657D1-C6AB-BF97-8DD2-079CA55F14DA}"/>
              </a:ext>
            </a:extLst>
          </p:cNvPr>
          <p:cNvSpPr>
            <a:spLocks noGrp="1"/>
          </p:cNvSpPr>
          <p:nvPr>
            <p:ph type="body" sz="quarter" idx="50" hasCustomPrompt="1"/>
          </p:nvPr>
        </p:nvSpPr>
        <p:spPr>
          <a:xfrm>
            <a:off x="6118118"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700" b="1" dirty="0">
                <a:solidFill>
                  <a:schemeClr val="tx1"/>
                </a:solidFill>
              </a:defRPr>
            </a:lvl1pPr>
          </a:lstStyle>
          <a:p>
            <a:pPr lvl="0" algn="ctr" defTabSz="914400">
              <a:lnSpc>
                <a:spcPct val="100000"/>
              </a:lnSpc>
            </a:pPr>
            <a:r>
              <a:rPr lang="en-US" dirty="0"/>
              <a:t>Milestone</a:t>
            </a:r>
          </a:p>
        </p:txBody>
      </p:sp>
      <p:sp>
        <p:nvSpPr>
          <p:cNvPr id="42" name="Text Placeholder 38">
            <a:extLst>
              <a:ext uri="{FF2B5EF4-FFF2-40B4-BE49-F238E27FC236}">
                <a16:creationId xmlns:a16="http://schemas.microsoft.com/office/drawing/2014/main" id="{B96BE57A-5563-0155-9A5B-0649F51D767B}"/>
              </a:ext>
            </a:extLst>
          </p:cNvPr>
          <p:cNvSpPr>
            <a:spLocks noGrp="1"/>
          </p:cNvSpPr>
          <p:nvPr>
            <p:ph type="body" sz="quarter" idx="51" hasCustomPrompt="1"/>
          </p:nvPr>
        </p:nvSpPr>
        <p:spPr>
          <a:xfrm>
            <a:off x="7427716"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700" b="1" dirty="0">
                <a:solidFill>
                  <a:schemeClr val="tx1"/>
                </a:solidFill>
              </a:defRPr>
            </a:lvl1pPr>
          </a:lstStyle>
          <a:p>
            <a:pPr lvl="0" algn="ctr" defTabSz="914400">
              <a:lnSpc>
                <a:spcPct val="100000"/>
              </a:lnSpc>
            </a:pPr>
            <a:r>
              <a:rPr lang="en-US" dirty="0"/>
              <a:t>Milestone</a:t>
            </a:r>
          </a:p>
        </p:txBody>
      </p:sp>
      <p:sp>
        <p:nvSpPr>
          <p:cNvPr id="43" name="Text Placeholder 32">
            <a:extLst>
              <a:ext uri="{FF2B5EF4-FFF2-40B4-BE49-F238E27FC236}">
                <a16:creationId xmlns:a16="http://schemas.microsoft.com/office/drawing/2014/main" id="{ADC3C786-A85E-1734-6057-B3A768D312F8}"/>
              </a:ext>
            </a:extLst>
          </p:cNvPr>
          <p:cNvSpPr>
            <a:spLocks noGrp="1"/>
          </p:cNvSpPr>
          <p:nvPr>
            <p:ph type="body" sz="quarter" idx="46" hasCustomPrompt="1"/>
          </p:nvPr>
        </p:nvSpPr>
        <p:spPr>
          <a:xfrm rot="5400000">
            <a:off x="4018969"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44" name="Text Placeholder 32">
            <a:extLst>
              <a:ext uri="{FF2B5EF4-FFF2-40B4-BE49-F238E27FC236}">
                <a16:creationId xmlns:a16="http://schemas.microsoft.com/office/drawing/2014/main" id="{087CA8A2-0C6C-5A1F-FAC8-4E862997133B}"/>
              </a:ext>
            </a:extLst>
          </p:cNvPr>
          <p:cNvSpPr>
            <a:spLocks noGrp="1"/>
          </p:cNvSpPr>
          <p:nvPr>
            <p:ph type="body" sz="quarter" idx="52" hasCustomPrompt="1"/>
          </p:nvPr>
        </p:nvSpPr>
        <p:spPr>
          <a:xfrm rot="5400000">
            <a:off x="6626805"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45" name="Text Placeholder 32">
            <a:extLst>
              <a:ext uri="{FF2B5EF4-FFF2-40B4-BE49-F238E27FC236}">
                <a16:creationId xmlns:a16="http://schemas.microsoft.com/office/drawing/2014/main" id="{B7F071CA-7EDF-4DA3-9D6F-CF3133D79B52}"/>
              </a:ext>
            </a:extLst>
          </p:cNvPr>
          <p:cNvSpPr>
            <a:spLocks noGrp="1"/>
          </p:cNvSpPr>
          <p:nvPr>
            <p:ph type="body" sz="quarter" idx="53" hasCustomPrompt="1"/>
          </p:nvPr>
        </p:nvSpPr>
        <p:spPr>
          <a:xfrm rot="5400000">
            <a:off x="5334565" y="432758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46" name="Text Placeholder 32">
            <a:extLst>
              <a:ext uri="{FF2B5EF4-FFF2-40B4-BE49-F238E27FC236}">
                <a16:creationId xmlns:a16="http://schemas.microsoft.com/office/drawing/2014/main" id="{3D9A1BA8-831D-EA25-07AA-834980D9DD34}"/>
              </a:ext>
            </a:extLst>
          </p:cNvPr>
          <p:cNvSpPr>
            <a:spLocks noGrp="1"/>
          </p:cNvSpPr>
          <p:nvPr>
            <p:ph type="body" sz="quarter" idx="54" hasCustomPrompt="1"/>
          </p:nvPr>
        </p:nvSpPr>
        <p:spPr>
          <a:xfrm rot="5400000">
            <a:off x="7942401" y="432758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Tree>
    <p:extLst>
      <p:ext uri="{BB962C8B-B14F-4D97-AF65-F5344CB8AC3E}">
        <p14:creationId xmlns:p14="http://schemas.microsoft.com/office/powerpoint/2010/main" val="19142305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meline I60V7">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7" name="Footer Placeholder 4">
            <a:extLst>
              <a:ext uri="{FF2B5EF4-FFF2-40B4-BE49-F238E27FC236}">
                <a16:creationId xmlns:a16="http://schemas.microsoft.com/office/drawing/2014/main" id="{42C6EFD0-44A5-5430-C726-F742CF5A896C}"/>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
        <p:nvSpPr>
          <p:cNvPr id="2" name="Text Placeholder 10">
            <a:extLst>
              <a:ext uri="{FF2B5EF4-FFF2-40B4-BE49-F238E27FC236}">
                <a16:creationId xmlns:a16="http://schemas.microsoft.com/office/drawing/2014/main" id="{0F7F2CB4-C601-6DAC-7506-C87340247EF7}"/>
              </a:ext>
            </a:extLst>
          </p:cNvPr>
          <p:cNvSpPr>
            <a:spLocks noGrp="1"/>
          </p:cNvSpPr>
          <p:nvPr>
            <p:ph type="body" sz="quarter" idx="37"/>
          </p:nvPr>
        </p:nvSpPr>
        <p:spPr>
          <a:xfrm>
            <a:off x="2377292" y="1534385"/>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4" name="Text Placeholder 10">
            <a:extLst>
              <a:ext uri="{FF2B5EF4-FFF2-40B4-BE49-F238E27FC236}">
                <a16:creationId xmlns:a16="http://schemas.microsoft.com/office/drawing/2014/main" id="{B7437ADB-B6AD-FCD1-09C3-6FC04884B60A}"/>
              </a:ext>
            </a:extLst>
          </p:cNvPr>
          <p:cNvSpPr>
            <a:spLocks noGrp="1"/>
          </p:cNvSpPr>
          <p:nvPr>
            <p:ph type="body" sz="quarter" idx="38"/>
          </p:nvPr>
        </p:nvSpPr>
        <p:spPr>
          <a:xfrm>
            <a:off x="2377292" y="2195339"/>
            <a:ext cx="2211365" cy="865362"/>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 name="Text Placeholder 10">
            <a:extLst>
              <a:ext uri="{FF2B5EF4-FFF2-40B4-BE49-F238E27FC236}">
                <a16:creationId xmlns:a16="http://schemas.microsoft.com/office/drawing/2014/main" id="{FCB6DFAC-61CE-A155-E9D4-2A8AEF92E753}"/>
              </a:ext>
            </a:extLst>
          </p:cNvPr>
          <p:cNvSpPr>
            <a:spLocks noGrp="1"/>
          </p:cNvSpPr>
          <p:nvPr>
            <p:ph type="body" sz="quarter" idx="41"/>
          </p:nvPr>
        </p:nvSpPr>
        <p:spPr>
          <a:xfrm>
            <a:off x="3685543" y="4601435"/>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8" name="Text Placeholder 10">
            <a:extLst>
              <a:ext uri="{FF2B5EF4-FFF2-40B4-BE49-F238E27FC236}">
                <a16:creationId xmlns:a16="http://schemas.microsoft.com/office/drawing/2014/main" id="{DDCE8E04-D569-ADFE-5C1A-17A1FA89C326}"/>
              </a:ext>
            </a:extLst>
          </p:cNvPr>
          <p:cNvSpPr>
            <a:spLocks noGrp="1"/>
          </p:cNvSpPr>
          <p:nvPr>
            <p:ph type="body" sz="quarter" idx="42"/>
          </p:nvPr>
        </p:nvSpPr>
        <p:spPr>
          <a:xfrm>
            <a:off x="3685543" y="5262389"/>
            <a:ext cx="2211365" cy="865362"/>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9" name="Text Placeholder 10">
            <a:extLst>
              <a:ext uri="{FF2B5EF4-FFF2-40B4-BE49-F238E27FC236}">
                <a16:creationId xmlns:a16="http://schemas.microsoft.com/office/drawing/2014/main" id="{C31AEBDD-A053-7C12-8AEA-9F2DB997B311}"/>
              </a:ext>
            </a:extLst>
          </p:cNvPr>
          <p:cNvSpPr>
            <a:spLocks noGrp="1"/>
          </p:cNvSpPr>
          <p:nvPr>
            <p:ph type="body" sz="quarter" idx="44"/>
          </p:nvPr>
        </p:nvSpPr>
        <p:spPr>
          <a:xfrm>
            <a:off x="4993794" y="1515408"/>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0" name="Text Placeholder 10">
            <a:extLst>
              <a:ext uri="{FF2B5EF4-FFF2-40B4-BE49-F238E27FC236}">
                <a16:creationId xmlns:a16="http://schemas.microsoft.com/office/drawing/2014/main" id="{EFCA950D-F149-15B2-627E-C55039FE0EAE}"/>
              </a:ext>
            </a:extLst>
          </p:cNvPr>
          <p:cNvSpPr>
            <a:spLocks noGrp="1"/>
          </p:cNvSpPr>
          <p:nvPr>
            <p:ph type="body" sz="quarter" idx="45"/>
          </p:nvPr>
        </p:nvSpPr>
        <p:spPr>
          <a:xfrm>
            <a:off x="4993794" y="2176362"/>
            <a:ext cx="2211365" cy="865362"/>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1" name="Text Placeholder 10">
            <a:extLst>
              <a:ext uri="{FF2B5EF4-FFF2-40B4-BE49-F238E27FC236}">
                <a16:creationId xmlns:a16="http://schemas.microsoft.com/office/drawing/2014/main" id="{D3DD5590-3BF0-5B3F-2B74-ED272303083D}"/>
              </a:ext>
            </a:extLst>
          </p:cNvPr>
          <p:cNvSpPr>
            <a:spLocks noGrp="1"/>
          </p:cNvSpPr>
          <p:nvPr>
            <p:ph type="body" sz="quarter" idx="47"/>
          </p:nvPr>
        </p:nvSpPr>
        <p:spPr>
          <a:xfrm>
            <a:off x="6302045" y="4601435"/>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id="{C020A5BA-9EB1-DF17-1DBE-5525AE22583C}"/>
              </a:ext>
            </a:extLst>
          </p:cNvPr>
          <p:cNvSpPr>
            <a:spLocks noGrp="1"/>
          </p:cNvSpPr>
          <p:nvPr>
            <p:ph type="body" sz="quarter" idx="48"/>
          </p:nvPr>
        </p:nvSpPr>
        <p:spPr>
          <a:xfrm>
            <a:off x="6302045" y="5262389"/>
            <a:ext cx="2211365" cy="865362"/>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13" name="Text Placeholder 10">
            <a:extLst>
              <a:ext uri="{FF2B5EF4-FFF2-40B4-BE49-F238E27FC236}">
                <a16:creationId xmlns:a16="http://schemas.microsoft.com/office/drawing/2014/main" id="{B2ADA281-0D27-AF12-784C-45BE6549F3F2}"/>
              </a:ext>
            </a:extLst>
          </p:cNvPr>
          <p:cNvSpPr>
            <a:spLocks noGrp="1"/>
          </p:cNvSpPr>
          <p:nvPr>
            <p:ph type="body" sz="quarter" idx="50"/>
          </p:nvPr>
        </p:nvSpPr>
        <p:spPr>
          <a:xfrm>
            <a:off x="7610297" y="1503568"/>
            <a:ext cx="2211365"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Text Placeholder 10">
            <a:extLst>
              <a:ext uri="{FF2B5EF4-FFF2-40B4-BE49-F238E27FC236}">
                <a16:creationId xmlns:a16="http://schemas.microsoft.com/office/drawing/2014/main" id="{5469782C-164E-3493-AAB5-867DDCF8BEAC}"/>
              </a:ext>
            </a:extLst>
          </p:cNvPr>
          <p:cNvSpPr>
            <a:spLocks noGrp="1"/>
          </p:cNvSpPr>
          <p:nvPr>
            <p:ph type="body" sz="quarter" idx="51"/>
          </p:nvPr>
        </p:nvSpPr>
        <p:spPr>
          <a:xfrm>
            <a:off x="7610297" y="2164522"/>
            <a:ext cx="2211365" cy="865362"/>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grpSp>
        <p:nvGrpSpPr>
          <p:cNvPr id="15" name="Group 14">
            <a:extLst>
              <a:ext uri="{FF2B5EF4-FFF2-40B4-BE49-F238E27FC236}">
                <a16:creationId xmlns:a16="http://schemas.microsoft.com/office/drawing/2014/main" id="{3FC571A7-374D-80C2-6574-AC413AF018EE}"/>
              </a:ext>
            </a:extLst>
          </p:cNvPr>
          <p:cNvGrpSpPr/>
          <p:nvPr userDrawn="1"/>
        </p:nvGrpSpPr>
        <p:grpSpPr>
          <a:xfrm>
            <a:off x="2826473" y="3142237"/>
            <a:ext cx="6539055" cy="1307812"/>
            <a:chOff x="3480378" y="3357980"/>
            <a:chExt cx="6539055" cy="1307812"/>
          </a:xfrm>
        </p:grpSpPr>
        <p:sp>
          <p:nvSpPr>
            <p:cNvPr id="16" name="Arc 47">
              <a:extLst>
                <a:ext uri="{FF2B5EF4-FFF2-40B4-BE49-F238E27FC236}">
                  <a16:creationId xmlns:a16="http://schemas.microsoft.com/office/drawing/2014/main" id="{5D8F59F6-AA97-D6F4-DC68-5BB5E20AB465}"/>
                </a:ext>
              </a:extLst>
            </p:cNvPr>
            <p:cNvSpPr/>
            <p:nvPr userDrawn="1"/>
          </p:nvSpPr>
          <p:spPr>
            <a:xfrm>
              <a:off x="8711622"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17" name="Arc 47">
              <a:extLst>
                <a:ext uri="{FF2B5EF4-FFF2-40B4-BE49-F238E27FC236}">
                  <a16:creationId xmlns:a16="http://schemas.microsoft.com/office/drawing/2014/main" id="{8D3361CA-AD09-8EB5-DD6F-9ADD91492402}"/>
                </a:ext>
              </a:extLst>
            </p:cNvPr>
            <p:cNvSpPr/>
            <p:nvPr userDrawn="1"/>
          </p:nvSpPr>
          <p:spPr>
            <a:xfrm>
              <a:off x="6096000"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4" name="Arc 48">
              <a:extLst>
                <a:ext uri="{FF2B5EF4-FFF2-40B4-BE49-F238E27FC236}">
                  <a16:creationId xmlns:a16="http://schemas.microsoft.com/office/drawing/2014/main" id="{542A581B-BDE1-501B-E760-51137EF6529B}"/>
                </a:ext>
              </a:extLst>
            </p:cNvPr>
            <p:cNvSpPr/>
            <p:nvPr userDrawn="1"/>
          </p:nvSpPr>
          <p:spPr>
            <a:xfrm flipV="1">
              <a:off x="7403811"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5" name="Arc 47">
              <a:extLst>
                <a:ext uri="{FF2B5EF4-FFF2-40B4-BE49-F238E27FC236}">
                  <a16:creationId xmlns:a16="http://schemas.microsoft.com/office/drawing/2014/main" id="{BE15105C-828F-B4D8-F37D-3EAE3FDFAB9E}"/>
                </a:ext>
              </a:extLst>
            </p:cNvPr>
            <p:cNvSpPr/>
            <p:nvPr userDrawn="1"/>
          </p:nvSpPr>
          <p:spPr>
            <a:xfrm>
              <a:off x="3480378"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tx1"/>
                </a:solidFill>
                <a:effectLst/>
                <a:uLnTx/>
                <a:uFillTx/>
                <a:latin typeface="Calibri"/>
                <a:ea typeface="+mn-ea"/>
                <a:cs typeface="+mn-cs"/>
              </a:endParaRPr>
            </a:p>
          </p:txBody>
        </p:sp>
        <p:sp>
          <p:nvSpPr>
            <p:cNvPr id="36" name="Arc 48">
              <a:extLst>
                <a:ext uri="{FF2B5EF4-FFF2-40B4-BE49-F238E27FC236}">
                  <a16:creationId xmlns:a16="http://schemas.microsoft.com/office/drawing/2014/main" id="{D90AA9B2-6A3C-57BC-8468-3D096C7FB1D0}"/>
                </a:ext>
              </a:extLst>
            </p:cNvPr>
            <p:cNvSpPr/>
            <p:nvPr userDrawn="1"/>
          </p:nvSpPr>
          <p:spPr>
            <a:xfrm flipV="1">
              <a:off x="4788189"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7" name="Arc 36">
              <a:extLst>
                <a:ext uri="{FF2B5EF4-FFF2-40B4-BE49-F238E27FC236}">
                  <a16:creationId xmlns:a16="http://schemas.microsoft.com/office/drawing/2014/main" id="{C70B6331-9B88-E774-6746-A8F5F9C6B467}"/>
                </a:ext>
              </a:extLst>
            </p:cNvPr>
            <p:cNvSpPr/>
            <p:nvPr userDrawn="1"/>
          </p:nvSpPr>
          <p:spPr>
            <a:xfrm>
              <a:off x="3480378" y="3357980"/>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8" name="Arc 37">
              <a:extLst>
                <a:ext uri="{FF2B5EF4-FFF2-40B4-BE49-F238E27FC236}">
                  <a16:creationId xmlns:a16="http://schemas.microsoft.com/office/drawing/2014/main" id="{59EF0308-2114-1DDB-D620-B91CDA992487}"/>
                </a:ext>
              </a:extLst>
            </p:cNvPr>
            <p:cNvSpPr/>
            <p:nvPr userDrawn="1"/>
          </p:nvSpPr>
          <p:spPr>
            <a:xfrm flipV="1">
              <a:off x="4788189" y="3357980"/>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9" name="Arc 38">
              <a:extLst>
                <a:ext uri="{FF2B5EF4-FFF2-40B4-BE49-F238E27FC236}">
                  <a16:creationId xmlns:a16="http://schemas.microsoft.com/office/drawing/2014/main" id="{11FCEA67-3E12-F2B1-12CF-2D4F25330967}"/>
                </a:ext>
              </a:extLst>
            </p:cNvPr>
            <p:cNvSpPr/>
            <p:nvPr userDrawn="1"/>
          </p:nvSpPr>
          <p:spPr>
            <a:xfrm>
              <a:off x="6096000" y="3357980"/>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40" name="Arc 39">
              <a:extLst>
                <a:ext uri="{FF2B5EF4-FFF2-40B4-BE49-F238E27FC236}">
                  <a16:creationId xmlns:a16="http://schemas.microsoft.com/office/drawing/2014/main" id="{C2332772-EF9F-C172-FF82-5A786E86C522}"/>
                </a:ext>
              </a:extLst>
            </p:cNvPr>
            <p:cNvSpPr/>
            <p:nvPr userDrawn="1"/>
          </p:nvSpPr>
          <p:spPr>
            <a:xfrm flipV="1">
              <a:off x="7403811" y="3357980"/>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41" name="Arc 40">
              <a:extLst>
                <a:ext uri="{FF2B5EF4-FFF2-40B4-BE49-F238E27FC236}">
                  <a16:creationId xmlns:a16="http://schemas.microsoft.com/office/drawing/2014/main" id="{21490CE5-C77B-A360-F4BC-95983C405DE6}"/>
                </a:ext>
              </a:extLst>
            </p:cNvPr>
            <p:cNvSpPr/>
            <p:nvPr userDrawn="1"/>
          </p:nvSpPr>
          <p:spPr>
            <a:xfrm>
              <a:off x="8711622" y="3357980"/>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sp>
        <p:nvSpPr>
          <p:cNvPr id="42" name="Text Placeholder 32">
            <a:extLst>
              <a:ext uri="{FF2B5EF4-FFF2-40B4-BE49-F238E27FC236}">
                <a16:creationId xmlns:a16="http://schemas.microsoft.com/office/drawing/2014/main" id="{356BFC70-925A-8B3F-2959-6D54854E3A1A}"/>
              </a:ext>
            </a:extLst>
          </p:cNvPr>
          <p:cNvSpPr>
            <a:spLocks noGrp="1"/>
          </p:cNvSpPr>
          <p:nvPr>
            <p:ph type="body" sz="quarter" idx="39" hasCustomPrompt="1"/>
          </p:nvPr>
        </p:nvSpPr>
        <p:spPr>
          <a:xfrm>
            <a:off x="2851147"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3" name="Text Placeholder 32">
            <a:extLst>
              <a:ext uri="{FF2B5EF4-FFF2-40B4-BE49-F238E27FC236}">
                <a16:creationId xmlns:a16="http://schemas.microsoft.com/office/drawing/2014/main" id="{53680E47-005A-22AF-07D0-9EF42C37CD7B}"/>
              </a:ext>
            </a:extLst>
          </p:cNvPr>
          <p:cNvSpPr>
            <a:spLocks noGrp="1"/>
          </p:cNvSpPr>
          <p:nvPr>
            <p:ph type="body" sz="quarter" idx="40" hasCustomPrompt="1"/>
          </p:nvPr>
        </p:nvSpPr>
        <p:spPr>
          <a:xfrm>
            <a:off x="4158766"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4" name="Text Placeholder 32">
            <a:extLst>
              <a:ext uri="{FF2B5EF4-FFF2-40B4-BE49-F238E27FC236}">
                <a16:creationId xmlns:a16="http://schemas.microsoft.com/office/drawing/2014/main" id="{C61A72F4-58BF-2E1D-E14D-2493C15EC4CE}"/>
              </a:ext>
            </a:extLst>
          </p:cNvPr>
          <p:cNvSpPr>
            <a:spLocks noGrp="1"/>
          </p:cNvSpPr>
          <p:nvPr>
            <p:ph type="body" sz="quarter" idx="43" hasCustomPrompt="1"/>
          </p:nvPr>
        </p:nvSpPr>
        <p:spPr>
          <a:xfrm>
            <a:off x="5466385"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5" name="Text Placeholder 32">
            <a:extLst>
              <a:ext uri="{FF2B5EF4-FFF2-40B4-BE49-F238E27FC236}">
                <a16:creationId xmlns:a16="http://schemas.microsoft.com/office/drawing/2014/main" id="{F18AA976-C327-0474-4F17-82F780B5B04A}"/>
              </a:ext>
            </a:extLst>
          </p:cNvPr>
          <p:cNvSpPr>
            <a:spLocks noGrp="1"/>
          </p:cNvSpPr>
          <p:nvPr>
            <p:ph type="body" sz="quarter" idx="46" hasCustomPrompt="1"/>
          </p:nvPr>
        </p:nvSpPr>
        <p:spPr>
          <a:xfrm>
            <a:off x="6774004"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6" name="Text Placeholder 32">
            <a:extLst>
              <a:ext uri="{FF2B5EF4-FFF2-40B4-BE49-F238E27FC236}">
                <a16:creationId xmlns:a16="http://schemas.microsoft.com/office/drawing/2014/main" id="{45321709-97CD-696F-2ECE-E04B38C65E4C}"/>
              </a:ext>
            </a:extLst>
          </p:cNvPr>
          <p:cNvSpPr>
            <a:spLocks noGrp="1"/>
          </p:cNvSpPr>
          <p:nvPr>
            <p:ph type="body" sz="quarter" idx="49" hasCustomPrompt="1"/>
          </p:nvPr>
        </p:nvSpPr>
        <p:spPr>
          <a:xfrm>
            <a:off x="8081622"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7" name="Text Placeholder 32">
            <a:extLst>
              <a:ext uri="{FF2B5EF4-FFF2-40B4-BE49-F238E27FC236}">
                <a16:creationId xmlns:a16="http://schemas.microsoft.com/office/drawing/2014/main" id="{07B0FBB4-0BF6-A9AC-987D-9188847A503A}"/>
              </a:ext>
            </a:extLst>
          </p:cNvPr>
          <p:cNvSpPr>
            <a:spLocks noGrp="1"/>
          </p:cNvSpPr>
          <p:nvPr>
            <p:ph type="body" sz="quarter" idx="52" hasCustomPrompt="1"/>
          </p:nvPr>
        </p:nvSpPr>
        <p:spPr>
          <a:xfrm rot="5400000">
            <a:off x="3365064"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48" name="Text Placeholder 32">
            <a:extLst>
              <a:ext uri="{FF2B5EF4-FFF2-40B4-BE49-F238E27FC236}">
                <a16:creationId xmlns:a16="http://schemas.microsoft.com/office/drawing/2014/main" id="{531C2BA9-4924-CD58-FEE9-3EB0E0B4B52D}"/>
              </a:ext>
            </a:extLst>
          </p:cNvPr>
          <p:cNvSpPr>
            <a:spLocks noGrp="1"/>
          </p:cNvSpPr>
          <p:nvPr>
            <p:ph type="body" sz="quarter" idx="53" hasCustomPrompt="1"/>
          </p:nvPr>
        </p:nvSpPr>
        <p:spPr>
          <a:xfrm rot="5400000">
            <a:off x="5980685"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49" name="Text Placeholder 32">
            <a:extLst>
              <a:ext uri="{FF2B5EF4-FFF2-40B4-BE49-F238E27FC236}">
                <a16:creationId xmlns:a16="http://schemas.microsoft.com/office/drawing/2014/main" id="{9A6B3798-4B8B-8EFF-AB71-7CA36072BD72}"/>
              </a:ext>
            </a:extLst>
          </p:cNvPr>
          <p:cNvSpPr>
            <a:spLocks noGrp="1"/>
          </p:cNvSpPr>
          <p:nvPr>
            <p:ph type="body" sz="quarter" idx="54" hasCustomPrompt="1"/>
          </p:nvPr>
        </p:nvSpPr>
        <p:spPr>
          <a:xfrm rot="5400000">
            <a:off x="8596307"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50" name="Text Placeholder 32">
            <a:extLst>
              <a:ext uri="{FF2B5EF4-FFF2-40B4-BE49-F238E27FC236}">
                <a16:creationId xmlns:a16="http://schemas.microsoft.com/office/drawing/2014/main" id="{8A366C80-609D-5A7B-D393-0898BBA11A66}"/>
              </a:ext>
            </a:extLst>
          </p:cNvPr>
          <p:cNvSpPr>
            <a:spLocks noGrp="1"/>
          </p:cNvSpPr>
          <p:nvPr>
            <p:ph type="body" sz="quarter" idx="55" hasCustomPrompt="1"/>
          </p:nvPr>
        </p:nvSpPr>
        <p:spPr>
          <a:xfrm rot="5400000">
            <a:off x="4702890" y="4333115"/>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51" name="Text Placeholder 32">
            <a:extLst>
              <a:ext uri="{FF2B5EF4-FFF2-40B4-BE49-F238E27FC236}">
                <a16:creationId xmlns:a16="http://schemas.microsoft.com/office/drawing/2014/main" id="{F0D0E0BE-401B-145F-8900-0D31556FB72D}"/>
              </a:ext>
            </a:extLst>
          </p:cNvPr>
          <p:cNvSpPr>
            <a:spLocks noGrp="1"/>
          </p:cNvSpPr>
          <p:nvPr>
            <p:ph type="body" sz="quarter" idx="56" hasCustomPrompt="1"/>
          </p:nvPr>
        </p:nvSpPr>
        <p:spPr>
          <a:xfrm rot="5400000">
            <a:off x="7318511" y="4333115"/>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Tree>
    <p:extLst>
      <p:ext uri="{BB962C8B-B14F-4D97-AF65-F5344CB8AC3E}">
        <p14:creationId xmlns:p14="http://schemas.microsoft.com/office/powerpoint/2010/main" val="37248858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meline I60V8">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18" name="Footer Placeholder 4">
            <a:extLst>
              <a:ext uri="{FF2B5EF4-FFF2-40B4-BE49-F238E27FC236}">
                <a16:creationId xmlns:a16="http://schemas.microsoft.com/office/drawing/2014/main" id="{4DDC4994-BB18-2837-2CC1-EE0207487D90}"/>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grpSp>
        <p:nvGrpSpPr>
          <p:cNvPr id="4" name="Group 3">
            <a:extLst>
              <a:ext uri="{FF2B5EF4-FFF2-40B4-BE49-F238E27FC236}">
                <a16:creationId xmlns:a16="http://schemas.microsoft.com/office/drawing/2014/main" id="{7E33ED5D-9040-804D-C14A-AF77E98CE7A0}"/>
              </a:ext>
            </a:extLst>
          </p:cNvPr>
          <p:cNvGrpSpPr/>
          <p:nvPr userDrawn="1"/>
        </p:nvGrpSpPr>
        <p:grpSpPr>
          <a:xfrm>
            <a:off x="2172567" y="3142237"/>
            <a:ext cx="7846866" cy="1307812"/>
            <a:chOff x="2105892" y="3357980"/>
            <a:chExt cx="7846866" cy="1307812"/>
          </a:xfrm>
        </p:grpSpPr>
        <p:sp>
          <p:nvSpPr>
            <p:cNvPr id="19" name="Arc 48">
              <a:extLst>
                <a:ext uri="{FF2B5EF4-FFF2-40B4-BE49-F238E27FC236}">
                  <a16:creationId xmlns:a16="http://schemas.microsoft.com/office/drawing/2014/main" id="{5B93B4F7-E0D4-383C-4A53-684F5685ABAF}"/>
                </a:ext>
              </a:extLst>
            </p:cNvPr>
            <p:cNvSpPr/>
            <p:nvPr userDrawn="1"/>
          </p:nvSpPr>
          <p:spPr>
            <a:xfrm flipV="1">
              <a:off x="8644947"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0" name="Arc 47">
              <a:extLst>
                <a:ext uri="{FF2B5EF4-FFF2-40B4-BE49-F238E27FC236}">
                  <a16:creationId xmlns:a16="http://schemas.microsoft.com/office/drawing/2014/main" id="{E14B31CE-F892-CDED-00EF-39C4875E945F}"/>
                </a:ext>
              </a:extLst>
            </p:cNvPr>
            <p:cNvSpPr/>
            <p:nvPr userDrawn="1"/>
          </p:nvSpPr>
          <p:spPr>
            <a:xfrm>
              <a:off x="7337136"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1" name="Arc 47">
              <a:extLst>
                <a:ext uri="{FF2B5EF4-FFF2-40B4-BE49-F238E27FC236}">
                  <a16:creationId xmlns:a16="http://schemas.microsoft.com/office/drawing/2014/main" id="{683213CF-131B-3586-9D77-4B0D329D6B14}"/>
                </a:ext>
              </a:extLst>
            </p:cNvPr>
            <p:cNvSpPr/>
            <p:nvPr userDrawn="1"/>
          </p:nvSpPr>
          <p:spPr>
            <a:xfrm>
              <a:off x="4721514"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2" name="Arc 48">
              <a:extLst>
                <a:ext uri="{FF2B5EF4-FFF2-40B4-BE49-F238E27FC236}">
                  <a16:creationId xmlns:a16="http://schemas.microsoft.com/office/drawing/2014/main" id="{57A8AD08-7C4E-901F-FADE-4C69F8E4BB7C}"/>
                </a:ext>
              </a:extLst>
            </p:cNvPr>
            <p:cNvSpPr/>
            <p:nvPr userDrawn="1"/>
          </p:nvSpPr>
          <p:spPr>
            <a:xfrm flipV="1">
              <a:off x="6029325"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3" name="Arc 47">
              <a:extLst>
                <a:ext uri="{FF2B5EF4-FFF2-40B4-BE49-F238E27FC236}">
                  <a16:creationId xmlns:a16="http://schemas.microsoft.com/office/drawing/2014/main" id="{1D5E9D2D-2B60-AD13-A498-401AB43F977E}"/>
                </a:ext>
              </a:extLst>
            </p:cNvPr>
            <p:cNvSpPr/>
            <p:nvPr userDrawn="1"/>
          </p:nvSpPr>
          <p:spPr>
            <a:xfrm>
              <a:off x="2105892"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4" name="Arc 48">
              <a:extLst>
                <a:ext uri="{FF2B5EF4-FFF2-40B4-BE49-F238E27FC236}">
                  <a16:creationId xmlns:a16="http://schemas.microsoft.com/office/drawing/2014/main" id="{820C1630-66CD-D5B2-DA68-2E35D356F727}"/>
                </a:ext>
              </a:extLst>
            </p:cNvPr>
            <p:cNvSpPr/>
            <p:nvPr userDrawn="1"/>
          </p:nvSpPr>
          <p:spPr>
            <a:xfrm flipV="1">
              <a:off x="3413703" y="3357980"/>
              <a:ext cx="1307811" cy="1307812"/>
            </a:xfrm>
            <a:prstGeom prst="ellipse">
              <a:avLst/>
            </a:prstGeom>
            <a:noFill/>
            <a:ln w="57150" cap="flat" cmpd="sng" algn="ctr">
              <a:solidFill>
                <a:schemeClr val="accent1">
                  <a:lumMod val="10000"/>
                  <a:lumOff val="9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5" name="Arc 24">
              <a:extLst>
                <a:ext uri="{FF2B5EF4-FFF2-40B4-BE49-F238E27FC236}">
                  <a16:creationId xmlns:a16="http://schemas.microsoft.com/office/drawing/2014/main" id="{8FF138E0-8CBE-E117-8C9E-DB6397D24C1C}"/>
                </a:ext>
              </a:extLst>
            </p:cNvPr>
            <p:cNvSpPr/>
            <p:nvPr userDrawn="1"/>
          </p:nvSpPr>
          <p:spPr>
            <a:xfrm>
              <a:off x="2105892" y="3357980"/>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6" name="Arc 25">
              <a:extLst>
                <a:ext uri="{FF2B5EF4-FFF2-40B4-BE49-F238E27FC236}">
                  <a16:creationId xmlns:a16="http://schemas.microsoft.com/office/drawing/2014/main" id="{7055A72A-FE27-7595-93B4-1B6D569487BA}"/>
                </a:ext>
              </a:extLst>
            </p:cNvPr>
            <p:cNvSpPr/>
            <p:nvPr userDrawn="1"/>
          </p:nvSpPr>
          <p:spPr>
            <a:xfrm flipV="1">
              <a:off x="3413703" y="3357980"/>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7" name="Arc 26">
              <a:extLst>
                <a:ext uri="{FF2B5EF4-FFF2-40B4-BE49-F238E27FC236}">
                  <a16:creationId xmlns:a16="http://schemas.microsoft.com/office/drawing/2014/main" id="{C3056452-8275-D25D-E105-72583B2370CF}"/>
                </a:ext>
              </a:extLst>
            </p:cNvPr>
            <p:cNvSpPr/>
            <p:nvPr userDrawn="1"/>
          </p:nvSpPr>
          <p:spPr>
            <a:xfrm>
              <a:off x="4721514" y="3357980"/>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8" name="Arc 27">
              <a:extLst>
                <a:ext uri="{FF2B5EF4-FFF2-40B4-BE49-F238E27FC236}">
                  <a16:creationId xmlns:a16="http://schemas.microsoft.com/office/drawing/2014/main" id="{F186FBE2-1CB4-5AAF-0844-4B14DFE8A327}"/>
                </a:ext>
              </a:extLst>
            </p:cNvPr>
            <p:cNvSpPr/>
            <p:nvPr userDrawn="1"/>
          </p:nvSpPr>
          <p:spPr>
            <a:xfrm flipV="1">
              <a:off x="6029325" y="3357980"/>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29" name="Arc 28">
              <a:extLst>
                <a:ext uri="{FF2B5EF4-FFF2-40B4-BE49-F238E27FC236}">
                  <a16:creationId xmlns:a16="http://schemas.microsoft.com/office/drawing/2014/main" id="{AF99B998-2BFF-36D0-F9E8-993F896BEECF}"/>
                </a:ext>
              </a:extLst>
            </p:cNvPr>
            <p:cNvSpPr/>
            <p:nvPr userDrawn="1"/>
          </p:nvSpPr>
          <p:spPr>
            <a:xfrm>
              <a:off x="7337136" y="3357980"/>
              <a:ext cx="1307811" cy="1307812"/>
            </a:xfrm>
            <a:prstGeom prst="arc">
              <a:avLst>
                <a:gd name="adj1" fmla="val 10792152"/>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sp>
          <p:nvSpPr>
            <p:cNvPr id="30" name="Arc 29">
              <a:extLst>
                <a:ext uri="{FF2B5EF4-FFF2-40B4-BE49-F238E27FC236}">
                  <a16:creationId xmlns:a16="http://schemas.microsoft.com/office/drawing/2014/main" id="{3C9323D1-6FEF-1CB3-A504-8CAE9E8A3CD6}"/>
                </a:ext>
              </a:extLst>
            </p:cNvPr>
            <p:cNvSpPr/>
            <p:nvPr userDrawn="1"/>
          </p:nvSpPr>
          <p:spPr>
            <a:xfrm flipV="1">
              <a:off x="8644947" y="3357980"/>
              <a:ext cx="1307811" cy="1307812"/>
            </a:xfrm>
            <a:prstGeom prst="arc">
              <a:avLst>
                <a:gd name="adj1" fmla="val 10790197"/>
                <a:gd name="adj2" fmla="val 0"/>
              </a:avLst>
            </a:prstGeom>
            <a:noFill/>
            <a:ln w="57150" cap="rnd"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latin typeface="Calibri"/>
                <a:ea typeface="+mn-ea"/>
                <a:cs typeface="+mn-cs"/>
              </a:endParaRPr>
            </a:p>
          </p:txBody>
        </p:sp>
      </p:grpSp>
      <p:sp>
        <p:nvSpPr>
          <p:cNvPr id="31" name="Text Placeholder 32">
            <a:extLst>
              <a:ext uri="{FF2B5EF4-FFF2-40B4-BE49-F238E27FC236}">
                <a16:creationId xmlns:a16="http://schemas.microsoft.com/office/drawing/2014/main" id="{8412B48D-F655-4773-8581-D91FEBB6D24D}"/>
              </a:ext>
            </a:extLst>
          </p:cNvPr>
          <p:cNvSpPr>
            <a:spLocks noGrp="1"/>
          </p:cNvSpPr>
          <p:nvPr>
            <p:ph type="body" sz="quarter" idx="39" hasCustomPrompt="1"/>
          </p:nvPr>
        </p:nvSpPr>
        <p:spPr>
          <a:xfrm>
            <a:off x="2196473"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32" name="Text Placeholder 10">
            <a:extLst>
              <a:ext uri="{FF2B5EF4-FFF2-40B4-BE49-F238E27FC236}">
                <a16:creationId xmlns:a16="http://schemas.microsoft.com/office/drawing/2014/main" id="{89B59BA1-EE8F-22F1-EFBA-7AF262AC5871}"/>
              </a:ext>
            </a:extLst>
          </p:cNvPr>
          <p:cNvSpPr>
            <a:spLocks noGrp="1"/>
          </p:cNvSpPr>
          <p:nvPr>
            <p:ph type="body" sz="quarter" idx="37"/>
          </p:nvPr>
        </p:nvSpPr>
        <p:spPr>
          <a:xfrm>
            <a:off x="1821180" y="1476741"/>
            <a:ext cx="1996440"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39" name="Text Placeholder 10">
            <a:extLst>
              <a:ext uri="{FF2B5EF4-FFF2-40B4-BE49-F238E27FC236}">
                <a16:creationId xmlns:a16="http://schemas.microsoft.com/office/drawing/2014/main" id="{DEEC54F2-F80E-D00B-D418-9A5B1ED58721}"/>
              </a:ext>
            </a:extLst>
          </p:cNvPr>
          <p:cNvSpPr>
            <a:spLocks noGrp="1"/>
          </p:cNvSpPr>
          <p:nvPr>
            <p:ph type="body" sz="quarter" idx="38"/>
          </p:nvPr>
        </p:nvSpPr>
        <p:spPr>
          <a:xfrm>
            <a:off x="1821180" y="2137694"/>
            <a:ext cx="1996440" cy="846629"/>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40" name="Text Placeholder 32">
            <a:extLst>
              <a:ext uri="{FF2B5EF4-FFF2-40B4-BE49-F238E27FC236}">
                <a16:creationId xmlns:a16="http://schemas.microsoft.com/office/drawing/2014/main" id="{74FDF31F-69DC-809B-E2F7-FAF2EEB05DA6}"/>
              </a:ext>
            </a:extLst>
          </p:cNvPr>
          <p:cNvSpPr>
            <a:spLocks noGrp="1"/>
          </p:cNvSpPr>
          <p:nvPr>
            <p:ph type="body" sz="quarter" idx="40" hasCustomPrompt="1"/>
          </p:nvPr>
        </p:nvSpPr>
        <p:spPr>
          <a:xfrm>
            <a:off x="3504284"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1" name="Text Placeholder 10">
            <a:extLst>
              <a:ext uri="{FF2B5EF4-FFF2-40B4-BE49-F238E27FC236}">
                <a16:creationId xmlns:a16="http://schemas.microsoft.com/office/drawing/2014/main" id="{3DC4E381-C71F-7C15-7BD2-45D0D96645BA}"/>
              </a:ext>
            </a:extLst>
          </p:cNvPr>
          <p:cNvSpPr>
            <a:spLocks noGrp="1"/>
          </p:cNvSpPr>
          <p:nvPr>
            <p:ph type="body" sz="quarter" idx="41"/>
          </p:nvPr>
        </p:nvSpPr>
        <p:spPr>
          <a:xfrm>
            <a:off x="3131820" y="4607963"/>
            <a:ext cx="1996440"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42" name="Text Placeholder 10">
            <a:extLst>
              <a:ext uri="{FF2B5EF4-FFF2-40B4-BE49-F238E27FC236}">
                <a16:creationId xmlns:a16="http://schemas.microsoft.com/office/drawing/2014/main" id="{89D7C237-291D-8FE0-470A-FDF28BAD112A}"/>
              </a:ext>
            </a:extLst>
          </p:cNvPr>
          <p:cNvSpPr>
            <a:spLocks noGrp="1"/>
          </p:cNvSpPr>
          <p:nvPr>
            <p:ph type="body" sz="quarter" idx="42"/>
          </p:nvPr>
        </p:nvSpPr>
        <p:spPr>
          <a:xfrm>
            <a:off x="3131820" y="5268916"/>
            <a:ext cx="1996440" cy="846629"/>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43" name="Text Placeholder 32">
            <a:extLst>
              <a:ext uri="{FF2B5EF4-FFF2-40B4-BE49-F238E27FC236}">
                <a16:creationId xmlns:a16="http://schemas.microsoft.com/office/drawing/2014/main" id="{E6F4CB6F-B89A-DBFE-AE73-AA5E08FE2D35}"/>
              </a:ext>
            </a:extLst>
          </p:cNvPr>
          <p:cNvSpPr>
            <a:spLocks noGrp="1"/>
          </p:cNvSpPr>
          <p:nvPr>
            <p:ph type="body" sz="quarter" idx="43" hasCustomPrompt="1"/>
          </p:nvPr>
        </p:nvSpPr>
        <p:spPr>
          <a:xfrm>
            <a:off x="4812095"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4" name="Text Placeholder 10">
            <a:extLst>
              <a:ext uri="{FF2B5EF4-FFF2-40B4-BE49-F238E27FC236}">
                <a16:creationId xmlns:a16="http://schemas.microsoft.com/office/drawing/2014/main" id="{903F110A-827A-1E65-FF74-9F37F57483A4}"/>
              </a:ext>
            </a:extLst>
          </p:cNvPr>
          <p:cNvSpPr>
            <a:spLocks noGrp="1"/>
          </p:cNvSpPr>
          <p:nvPr>
            <p:ph type="body" sz="quarter" idx="44"/>
          </p:nvPr>
        </p:nvSpPr>
        <p:spPr>
          <a:xfrm>
            <a:off x="4442460" y="1476741"/>
            <a:ext cx="1996440"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45" name="Text Placeholder 10">
            <a:extLst>
              <a:ext uri="{FF2B5EF4-FFF2-40B4-BE49-F238E27FC236}">
                <a16:creationId xmlns:a16="http://schemas.microsoft.com/office/drawing/2014/main" id="{C2ED5639-CFD9-F64C-ECD5-3FCDC3C6AFDE}"/>
              </a:ext>
            </a:extLst>
          </p:cNvPr>
          <p:cNvSpPr>
            <a:spLocks noGrp="1"/>
          </p:cNvSpPr>
          <p:nvPr>
            <p:ph type="body" sz="quarter" idx="45"/>
          </p:nvPr>
        </p:nvSpPr>
        <p:spPr>
          <a:xfrm>
            <a:off x="4442460" y="2137694"/>
            <a:ext cx="1996440" cy="846629"/>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46" name="Text Placeholder 32">
            <a:extLst>
              <a:ext uri="{FF2B5EF4-FFF2-40B4-BE49-F238E27FC236}">
                <a16:creationId xmlns:a16="http://schemas.microsoft.com/office/drawing/2014/main" id="{77E3C720-E9CB-3AE3-D4E8-A2B0ADB4541F}"/>
              </a:ext>
            </a:extLst>
          </p:cNvPr>
          <p:cNvSpPr>
            <a:spLocks noGrp="1"/>
          </p:cNvSpPr>
          <p:nvPr>
            <p:ph type="body" sz="quarter" idx="46" hasCustomPrompt="1"/>
          </p:nvPr>
        </p:nvSpPr>
        <p:spPr>
          <a:xfrm>
            <a:off x="6119906"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47" name="Text Placeholder 10">
            <a:extLst>
              <a:ext uri="{FF2B5EF4-FFF2-40B4-BE49-F238E27FC236}">
                <a16:creationId xmlns:a16="http://schemas.microsoft.com/office/drawing/2014/main" id="{CF8B0854-F5C3-D6ED-BF21-76684F6F056D}"/>
              </a:ext>
            </a:extLst>
          </p:cNvPr>
          <p:cNvSpPr>
            <a:spLocks noGrp="1"/>
          </p:cNvSpPr>
          <p:nvPr>
            <p:ph type="body" sz="quarter" idx="47"/>
          </p:nvPr>
        </p:nvSpPr>
        <p:spPr>
          <a:xfrm>
            <a:off x="5753100" y="4607963"/>
            <a:ext cx="1996440"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48" name="Text Placeholder 10">
            <a:extLst>
              <a:ext uri="{FF2B5EF4-FFF2-40B4-BE49-F238E27FC236}">
                <a16:creationId xmlns:a16="http://schemas.microsoft.com/office/drawing/2014/main" id="{179E577B-E2B3-6B36-A94C-ABC2502AC7ED}"/>
              </a:ext>
            </a:extLst>
          </p:cNvPr>
          <p:cNvSpPr>
            <a:spLocks noGrp="1"/>
          </p:cNvSpPr>
          <p:nvPr>
            <p:ph type="body" sz="quarter" idx="48"/>
          </p:nvPr>
        </p:nvSpPr>
        <p:spPr>
          <a:xfrm>
            <a:off x="5753100" y="5268916"/>
            <a:ext cx="1996440" cy="846629"/>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49" name="Text Placeholder 32">
            <a:extLst>
              <a:ext uri="{FF2B5EF4-FFF2-40B4-BE49-F238E27FC236}">
                <a16:creationId xmlns:a16="http://schemas.microsoft.com/office/drawing/2014/main" id="{45FAFFD7-1EB3-8422-D6CE-3E567BEDDEF5}"/>
              </a:ext>
            </a:extLst>
          </p:cNvPr>
          <p:cNvSpPr>
            <a:spLocks noGrp="1"/>
          </p:cNvSpPr>
          <p:nvPr>
            <p:ph type="body" sz="quarter" idx="49" hasCustomPrompt="1"/>
          </p:nvPr>
        </p:nvSpPr>
        <p:spPr>
          <a:xfrm>
            <a:off x="7427717"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50" name="Text Placeholder 10">
            <a:extLst>
              <a:ext uri="{FF2B5EF4-FFF2-40B4-BE49-F238E27FC236}">
                <a16:creationId xmlns:a16="http://schemas.microsoft.com/office/drawing/2014/main" id="{CAEFC6A8-FE8F-05D1-0592-B6AC9AB25A34}"/>
              </a:ext>
            </a:extLst>
          </p:cNvPr>
          <p:cNvSpPr>
            <a:spLocks noGrp="1"/>
          </p:cNvSpPr>
          <p:nvPr>
            <p:ph type="body" sz="quarter" idx="50"/>
          </p:nvPr>
        </p:nvSpPr>
        <p:spPr>
          <a:xfrm>
            <a:off x="7063740" y="1476741"/>
            <a:ext cx="1996440"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51" name="Text Placeholder 10">
            <a:extLst>
              <a:ext uri="{FF2B5EF4-FFF2-40B4-BE49-F238E27FC236}">
                <a16:creationId xmlns:a16="http://schemas.microsoft.com/office/drawing/2014/main" id="{BFAD36ED-E08F-B89F-AA45-7B94FC926237}"/>
              </a:ext>
            </a:extLst>
          </p:cNvPr>
          <p:cNvSpPr>
            <a:spLocks noGrp="1"/>
          </p:cNvSpPr>
          <p:nvPr>
            <p:ph type="body" sz="quarter" idx="51"/>
          </p:nvPr>
        </p:nvSpPr>
        <p:spPr>
          <a:xfrm>
            <a:off x="7063740" y="2137694"/>
            <a:ext cx="1996440" cy="846629"/>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2" name="Text Placeholder 32">
            <a:extLst>
              <a:ext uri="{FF2B5EF4-FFF2-40B4-BE49-F238E27FC236}">
                <a16:creationId xmlns:a16="http://schemas.microsoft.com/office/drawing/2014/main" id="{F1F62192-0FD4-D8F9-7CFA-409417E93935}"/>
              </a:ext>
            </a:extLst>
          </p:cNvPr>
          <p:cNvSpPr>
            <a:spLocks noGrp="1"/>
          </p:cNvSpPr>
          <p:nvPr>
            <p:ph type="body" sz="quarter" idx="52" hasCustomPrompt="1"/>
          </p:nvPr>
        </p:nvSpPr>
        <p:spPr>
          <a:xfrm>
            <a:off x="8735527" y="3643742"/>
            <a:ext cx="1260000"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rtlCol="0" anchor="ctr">
            <a:noAutofit/>
          </a:bodyPr>
          <a:lstStyle>
            <a:lvl1pPr algn="ctr">
              <a:defRPr lang="en-US" sz="1300" b="1" dirty="0">
                <a:solidFill>
                  <a:schemeClr val="tx1"/>
                </a:solidFill>
              </a:defRPr>
            </a:lvl1pPr>
          </a:lstStyle>
          <a:p>
            <a:pPr lvl="0" algn="ctr" defTabSz="914400">
              <a:lnSpc>
                <a:spcPct val="100000"/>
              </a:lnSpc>
            </a:pPr>
            <a:r>
              <a:rPr lang="en-US" dirty="0"/>
              <a:t>Milestone</a:t>
            </a:r>
          </a:p>
        </p:txBody>
      </p:sp>
      <p:sp>
        <p:nvSpPr>
          <p:cNvPr id="53" name="Text Placeholder 10">
            <a:extLst>
              <a:ext uri="{FF2B5EF4-FFF2-40B4-BE49-F238E27FC236}">
                <a16:creationId xmlns:a16="http://schemas.microsoft.com/office/drawing/2014/main" id="{12BB9E6B-BB07-0E7D-5AC9-9CE3633BB3D6}"/>
              </a:ext>
            </a:extLst>
          </p:cNvPr>
          <p:cNvSpPr>
            <a:spLocks noGrp="1"/>
          </p:cNvSpPr>
          <p:nvPr>
            <p:ph type="body" sz="quarter" idx="53"/>
          </p:nvPr>
        </p:nvSpPr>
        <p:spPr>
          <a:xfrm>
            <a:off x="8374380" y="4607963"/>
            <a:ext cx="1996440" cy="570251"/>
          </a:xfrm>
        </p:spPr>
        <p:txBody>
          <a:bodyPr anchor="ctr">
            <a:noAutofit/>
          </a:bodyPr>
          <a:lstStyle>
            <a:lvl1pPr algn="ctr">
              <a:lnSpc>
                <a:spcPct val="100000"/>
              </a:lnSpc>
              <a:defRPr sz="1400" b="1">
                <a:solidFill>
                  <a:schemeClr val="tx1"/>
                </a:solidFill>
              </a:defRPr>
            </a:lvl1pPr>
            <a:lvl2pPr>
              <a:defRPr sz="933" b="1"/>
            </a:lvl2pPr>
            <a:lvl3pPr>
              <a:defRPr sz="800" b="1"/>
            </a:lvl3pPr>
            <a:lvl4pPr>
              <a:defRPr sz="733" b="1"/>
            </a:lvl4pPr>
            <a:lvl5pPr>
              <a:defRPr sz="733" b="1"/>
            </a:lvl5pPr>
          </a:lstStyle>
          <a:p>
            <a:pPr lvl="0"/>
            <a:r>
              <a:rPr lang="en-US" dirty="0"/>
              <a:t>Click to edit Master text styles</a:t>
            </a:r>
          </a:p>
        </p:txBody>
      </p:sp>
      <p:sp>
        <p:nvSpPr>
          <p:cNvPr id="54" name="Text Placeholder 10">
            <a:extLst>
              <a:ext uri="{FF2B5EF4-FFF2-40B4-BE49-F238E27FC236}">
                <a16:creationId xmlns:a16="http://schemas.microsoft.com/office/drawing/2014/main" id="{9B17B530-D954-4F9C-4955-CC8602397777}"/>
              </a:ext>
            </a:extLst>
          </p:cNvPr>
          <p:cNvSpPr>
            <a:spLocks noGrp="1"/>
          </p:cNvSpPr>
          <p:nvPr>
            <p:ph type="body" sz="quarter" idx="54"/>
          </p:nvPr>
        </p:nvSpPr>
        <p:spPr>
          <a:xfrm>
            <a:off x="8374380" y="5268916"/>
            <a:ext cx="1996440" cy="846629"/>
          </a:xfrm>
        </p:spPr>
        <p:txBody>
          <a:bodyPr>
            <a:noAutofit/>
          </a:bodyPr>
          <a:lstStyle>
            <a:lvl1pPr algn="ctr">
              <a:lnSpc>
                <a:spcPct val="100000"/>
              </a:lnSpc>
              <a:defRPr sz="1200">
                <a:solidFill>
                  <a:schemeClr val="tx1"/>
                </a:solidFill>
              </a:defRPr>
            </a:lvl1pPr>
            <a:lvl2pPr>
              <a:defRPr sz="933"/>
            </a:lvl2pPr>
            <a:lvl3pPr>
              <a:defRPr sz="800"/>
            </a:lvl3pPr>
            <a:lvl4pPr>
              <a:defRPr sz="733"/>
            </a:lvl4pPr>
            <a:lvl5pPr>
              <a:defRPr sz="733"/>
            </a:lvl5pPr>
          </a:lstStyle>
          <a:p>
            <a:pPr lvl="0"/>
            <a:r>
              <a:rPr lang="en-US" dirty="0"/>
              <a:t>Click to edit Master text styles</a:t>
            </a:r>
          </a:p>
        </p:txBody>
      </p:sp>
      <p:sp>
        <p:nvSpPr>
          <p:cNvPr id="55" name="Text Placeholder 32">
            <a:extLst>
              <a:ext uri="{FF2B5EF4-FFF2-40B4-BE49-F238E27FC236}">
                <a16:creationId xmlns:a16="http://schemas.microsoft.com/office/drawing/2014/main" id="{7FB87229-60B5-E0A8-3AD0-ECE90D2097B5}"/>
              </a:ext>
            </a:extLst>
          </p:cNvPr>
          <p:cNvSpPr>
            <a:spLocks noGrp="1"/>
          </p:cNvSpPr>
          <p:nvPr>
            <p:ph type="body" sz="quarter" idx="55" hasCustomPrompt="1"/>
          </p:nvPr>
        </p:nvSpPr>
        <p:spPr>
          <a:xfrm rot="5400000">
            <a:off x="2711158"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56" name="Text Placeholder 32">
            <a:extLst>
              <a:ext uri="{FF2B5EF4-FFF2-40B4-BE49-F238E27FC236}">
                <a16:creationId xmlns:a16="http://schemas.microsoft.com/office/drawing/2014/main" id="{ED6F0DDF-2D7F-7258-AB4F-A56F10349F03}"/>
              </a:ext>
            </a:extLst>
          </p:cNvPr>
          <p:cNvSpPr>
            <a:spLocks noGrp="1"/>
          </p:cNvSpPr>
          <p:nvPr>
            <p:ph type="body" sz="quarter" idx="56" hasCustomPrompt="1"/>
          </p:nvPr>
        </p:nvSpPr>
        <p:spPr>
          <a:xfrm rot="5400000">
            <a:off x="5328317"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57" name="Text Placeholder 32">
            <a:extLst>
              <a:ext uri="{FF2B5EF4-FFF2-40B4-BE49-F238E27FC236}">
                <a16:creationId xmlns:a16="http://schemas.microsoft.com/office/drawing/2014/main" id="{84786150-F8A9-ED08-DA95-F22E35E5CC44}"/>
              </a:ext>
            </a:extLst>
          </p:cNvPr>
          <p:cNvSpPr>
            <a:spLocks noGrp="1"/>
          </p:cNvSpPr>
          <p:nvPr>
            <p:ph type="body" sz="quarter" idx="57" hasCustomPrompt="1"/>
          </p:nvPr>
        </p:nvSpPr>
        <p:spPr>
          <a:xfrm rot="5400000">
            <a:off x="7945476" y="3034067"/>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58" name="Text Placeholder 32">
            <a:extLst>
              <a:ext uri="{FF2B5EF4-FFF2-40B4-BE49-F238E27FC236}">
                <a16:creationId xmlns:a16="http://schemas.microsoft.com/office/drawing/2014/main" id="{84F6C776-674F-29C1-CA08-CF7530BA9C63}"/>
              </a:ext>
            </a:extLst>
          </p:cNvPr>
          <p:cNvSpPr>
            <a:spLocks noGrp="1"/>
          </p:cNvSpPr>
          <p:nvPr>
            <p:ph type="body" sz="quarter" idx="58" hasCustomPrompt="1"/>
          </p:nvPr>
        </p:nvSpPr>
        <p:spPr>
          <a:xfrm rot="5400000">
            <a:off x="4015894" y="4331982"/>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59" name="Text Placeholder 32">
            <a:extLst>
              <a:ext uri="{FF2B5EF4-FFF2-40B4-BE49-F238E27FC236}">
                <a16:creationId xmlns:a16="http://schemas.microsoft.com/office/drawing/2014/main" id="{CC6BA635-1309-BA61-26C8-378DC0BE6564}"/>
              </a:ext>
            </a:extLst>
          </p:cNvPr>
          <p:cNvSpPr>
            <a:spLocks noGrp="1"/>
          </p:cNvSpPr>
          <p:nvPr>
            <p:ph type="body" sz="quarter" idx="59" hasCustomPrompt="1"/>
          </p:nvPr>
        </p:nvSpPr>
        <p:spPr>
          <a:xfrm rot="5400000">
            <a:off x="6633053" y="4331982"/>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
        <p:nvSpPr>
          <p:cNvPr id="60" name="Text Placeholder 32">
            <a:extLst>
              <a:ext uri="{FF2B5EF4-FFF2-40B4-BE49-F238E27FC236}">
                <a16:creationId xmlns:a16="http://schemas.microsoft.com/office/drawing/2014/main" id="{94D8AD29-4813-9A7B-CF6A-A6FB88D7A542}"/>
              </a:ext>
            </a:extLst>
          </p:cNvPr>
          <p:cNvSpPr>
            <a:spLocks noGrp="1"/>
          </p:cNvSpPr>
          <p:nvPr>
            <p:ph type="body" sz="quarter" idx="60" hasCustomPrompt="1"/>
          </p:nvPr>
        </p:nvSpPr>
        <p:spPr>
          <a:xfrm rot="5400000">
            <a:off x="9250212" y="4331982"/>
            <a:ext cx="230630" cy="23063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algn="l">
              <a:lnSpc>
                <a:spcPct val="100000"/>
              </a:lnSpc>
              <a:defRPr lang="en-US" sz="1000" b="1" dirty="0">
                <a:solidFill>
                  <a:srgbClr val="FFFFFF">
                    <a:alpha val="0"/>
                  </a:srgbClr>
                </a:solidFill>
              </a:defRPr>
            </a:lvl1pPr>
          </a:lstStyle>
          <a:p>
            <a:pPr lvl="0" algn="ctr" defTabSz="914400"/>
            <a:r>
              <a:rPr lang="en-US" dirty="0"/>
              <a:t>Milestone</a:t>
            </a:r>
          </a:p>
        </p:txBody>
      </p:sp>
    </p:spTree>
    <p:extLst>
      <p:ext uri="{BB962C8B-B14F-4D97-AF65-F5344CB8AC3E}">
        <p14:creationId xmlns:p14="http://schemas.microsoft.com/office/powerpoint/2010/main" val="30868871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6" name="Title 1">
            <a:extLst>
              <a:ext uri="{FF2B5EF4-FFF2-40B4-BE49-F238E27FC236}">
                <a16:creationId xmlns:a16="http://schemas.microsoft.com/office/drawing/2014/main" id="{9C7BB84E-F663-A784-3FDC-1AAC682D94F1}"/>
              </a:ext>
            </a:extLst>
          </p:cNvPr>
          <p:cNvSpPr>
            <a:spLocks noGrp="1"/>
          </p:cNvSpPr>
          <p:nvPr>
            <p:ph type="title"/>
          </p:nvPr>
        </p:nvSpPr>
        <p:spPr>
          <a:xfrm>
            <a:off x="940857" y="620714"/>
            <a:ext cx="10339917" cy="734284"/>
          </a:xfrm>
        </p:spPr>
        <p:txBody>
          <a:bodyPr vert="horz" lIns="91440" tIns="45720" rIns="91440" bIns="45720" rtlCol="0" anchor="t">
            <a:noAutofit/>
          </a:bodyPr>
          <a:lstStyle>
            <a:lvl1pPr>
              <a:defRPr lang="en-ID" dirty="0">
                <a:solidFill>
                  <a:schemeClr val="tx1"/>
                </a:solidFill>
              </a:defRPr>
            </a:lvl1pPr>
          </a:lstStyle>
          <a:p>
            <a:pPr lvl="0"/>
            <a:r>
              <a:rPr lang="en-US" dirty="0"/>
              <a:t>Click to edit Master title style</a:t>
            </a:r>
            <a:endParaRPr lang="en-ID" dirty="0"/>
          </a:p>
        </p:txBody>
      </p:sp>
      <p:sp>
        <p:nvSpPr>
          <p:cNvPr id="2" name="Footer Placeholder 4">
            <a:extLst>
              <a:ext uri="{FF2B5EF4-FFF2-40B4-BE49-F238E27FC236}">
                <a16:creationId xmlns:a16="http://schemas.microsoft.com/office/drawing/2014/main" id="{446EB137-EFD0-7057-050B-11B92586BEBC}"/>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0746904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D2F24407-DA77-DCD4-EBEA-0323D4D4C2AE}"/>
              </a:ext>
            </a:extLst>
          </p:cNvPr>
          <p:cNvSpPr>
            <a:spLocks noGrp="1"/>
          </p:cNvSpPr>
          <p:nvPr>
            <p:ph type="sldNum" sz="quarter" idx="10"/>
          </p:nvPr>
        </p:nvSpPr>
        <p:spPr/>
        <p:txBody>
          <a:bodyPr/>
          <a:lstStyle>
            <a:lvl1pPr>
              <a:defRPr>
                <a:solidFill>
                  <a:schemeClr val="tx1"/>
                </a:solidFill>
              </a:defRPr>
            </a:lvl1pPr>
          </a:lstStyle>
          <a:p>
            <a:fld id="{F5342A4C-1D06-4798-B51F-D5804CA03D28}" type="slidenum">
              <a:rPr lang="en-ID" smtClean="0"/>
              <a:pPr/>
              <a:t>‹#›</a:t>
            </a:fld>
            <a:endParaRPr lang="en-ID" dirty="0"/>
          </a:p>
        </p:txBody>
      </p:sp>
      <p:sp>
        <p:nvSpPr>
          <p:cNvPr id="2" name="Footer Placeholder 4">
            <a:extLst>
              <a:ext uri="{FF2B5EF4-FFF2-40B4-BE49-F238E27FC236}">
                <a16:creationId xmlns:a16="http://schemas.microsoft.com/office/drawing/2014/main" id="{91D4BCA2-42C4-4FDC-E99C-687A210F4697}"/>
              </a:ext>
            </a:extLst>
          </p:cNvPr>
          <p:cNvSpPr>
            <a:spLocks noGrp="1"/>
          </p:cNvSpPr>
          <p:nvPr>
            <p:ph type="ftr" sz="quarter" idx="11"/>
          </p:nvPr>
        </p:nvSpPr>
        <p:spPr>
          <a:xfrm>
            <a:off x="116906" y="620714"/>
            <a:ext cx="413319" cy="5615514"/>
          </a:xfrm>
        </p:spPr>
        <p:txBody>
          <a:bodyPr/>
          <a:lstStyle>
            <a:lvl1pPr algn="ctr">
              <a:defRPr>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0625736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1857639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55" Type="http://schemas.openxmlformats.org/officeDocument/2006/relationships/slideLayout" Target="../slideLayouts/slideLayout95.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slideLayout" Target="../slideLayouts/slideLayout93.xml"/><Relationship Id="rId5" Type="http://schemas.openxmlformats.org/officeDocument/2006/relationships/slideLayout" Target="../slideLayouts/slideLayout45.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56" Type="http://schemas.openxmlformats.org/officeDocument/2006/relationships/theme" Target="../theme/theme2.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54" Type="http://schemas.openxmlformats.org/officeDocument/2006/relationships/slideLayout" Target="../slideLayouts/slideLayout9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57" Type="http://schemas.openxmlformats.org/officeDocument/2006/relationships/image" Target="../media/image1.png"/><Relationship Id="rId10" Type="http://schemas.openxmlformats.org/officeDocument/2006/relationships/slideLayout" Target="../slideLayouts/slideLayout50.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254" y="78798"/>
            <a:ext cx="11612880"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254" y="1520825"/>
            <a:ext cx="11612880"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173608092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Lst>
  <p:hf sldNum="0" hdr="0" ftr="0"/>
  <p:txStyles>
    <p:titleStyle>
      <a:lvl1pPr algn="l" defTabSz="914400" rtl="0" eaLnBrk="1" latinLnBrk="0" hangingPunct="1">
        <a:lnSpc>
          <a:spcPct val="85000"/>
        </a:lnSpc>
        <a:spcBef>
          <a:spcPct val="0"/>
        </a:spcBef>
        <a:buNone/>
        <a:defRPr sz="4400" kern="1200">
          <a:solidFill>
            <a:schemeClr val="tx1"/>
          </a:solidFill>
          <a:latin typeface="+mj-lt"/>
          <a:ea typeface="+mj-ea"/>
          <a:cs typeface="+mj-cs"/>
        </a:defRPr>
      </a:lvl1pPr>
    </p:titleStyle>
    <p:bodyStyle>
      <a:lvl1pPr marL="225425" indent="-225425" algn="l" defTabSz="914400" rtl="0" eaLnBrk="1" latinLnBrk="0" hangingPunct="1">
        <a:lnSpc>
          <a:spcPct val="90000"/>
        </a:lnSpc>
        <a:spcBef>
          <a:spcPts val="1000"/>
        </a:spcBef>
        <a:buFont typeface="Arial" panose="020B0604020202020204" pitchFamily="34" charset="0"/>
        <a:buChar char="•"/>
        <a:tabLst>
          <a:tab pos="225425" algn="l"/>
        </a:tabLst>
        <a:defRPr sz="2800" kern="1200">
          <a:solidFill>
            <a:schemeClr val="tx1"/>
          </a:solidFill>
          <a:latin typeface="+mn-lt"/>
          <a:ea typeface="+mn-ea"/>
          <a:cs typeface="+mn-cs"/>
        </a:defRPr>
      </a:lvl1pPr>
      <a:lvl2pPr marL="579438" indent="-1222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1030288" indent="-1158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9450" indent="-12065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Forma DJR Micr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544">
          <p15:clr>
            <a:srgbClr val="F26B43"/>
          </p15:clr>
        </p15:guide>
        <p15:guide id="3" pos="1248">
          <p15:clr>
            <a:srgbClr val="F26B43"/>
          </p15:clr>
        </p15:guide>
        <p15:guide id="4" pos="240">
          <p15:clr>
            <a:srgbClr val="F26B43"/>
          </p15:clr>
        </p15:guide>
        <p15:guide id="5" pos="5136">
          <p15:clr>
            <a:srgbClr val="F26B43"/>
          </p15:clr>
        </p15:guide>
        <p15:guide id="6" pos="6432">
          <p15:clr>
            <a:srgbClr val="F26B43"/>
          </p15:clr>
        </p15:guide>
        <p15:guide id="7" pos="7440">
          <p15:clr>
            <a:srgbClr val="F26B43"/>
          </p15:clr>
        </p15:guide>
        <p15:guide id="8"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E650441-F20F-D86E-35DF-018AB5CD96E2}"/>
              </a:ext>
            </a:extLst>
          </p:cNvPr>
          <p:cNvSpPr/>
          <p:nvPr userDrawn="1"/>
        </p:nvSpPr>
        <p:spPr>
          <a:xfrm>
            <a:off x="0" y="0"/>
            <a:ext cx="635000" cy="6858000"/>
          </a:xfrm>
          <a:custGeom>
            <a:avLst/>
            <a:gdLst>
              <a:gd name="connsiteX0" fmla="*/ 0 w 952500"/>
              <a:gd name="connsiteY0" fmla="*/ 0 h 10287000"/>
              <a:gd name="connsiteX1" fmla="*/ 952500 w 952500"/>
              <a:gd name="connsiteY1" fmla="*/ 0 h 10287000"/>
              <a:gd name="connsiteX2" fmla="*/ 952500 w 952500"/>
              <a:gd name="connsiteY2" fmla="*/ 10287000 h 10287000"/>
              <a:gd name="connsiteX3" fmla="*/ 0 w 952500"/>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952500" h="10287000">
                <a:moveTo>
                  <a:pt x="0" y="0"/>
                </a:moveTo>
                <a:lnTo>
                  <a:pt x="952500" y="0"/>
                </a:lnTo>
                <a:lnTo>
                  <a:pt x="952500" y="10287000"/>
                </a:lnTo>
                <a:lnTo>
                  <a:pt x="0" y="10287000"/>
                </a:lnTo>
                <a:close/>
              </a:path>
            </a:pathLst>
          </a:custGeom>
          <a:solidFill>
            <a:srgbClr val="FFFFFF"/>
          </a:solidFill>
          <a:ln w="9525" cap="flat">
            <a:noFill/>
            <a:prstDash val="solid"/>
            <a:miter/>
          </a:ln>
        </p:spPr>
        <p:txBody>
          <a:bodyPr rtlCol="0" anchor="ctr"/>
          <a:lstStyle/>
          <a:p>
            <a:endParaRPr lang="en-ID" sz="1200">
              <a:solidFill>
                <a:schemeClr val="tx1"/>
              </a:solidFill>
            </a:endParaRPr>
          </a:p>
        </p:txBody>
      </p:sp>
      <p:sp>
        <p:nvSpPr>
          <p:cNvPr id="2" name="Title Placeholder 1"/>
          <p:cNvSpPr>
            <a:spLocks noGrp="1"/>
          </p:cNvSpPr>
          <p:nvPr>
            <p:ph type="title"/>
          </p:nvPr>
        </p:nvSpPr>
        <p:spPr>
          <a:xfrm>
            <a:off x="946150" y="309034"/>
            <a:ext cx="10316477" cy="138165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35567" y="1825627"/>
            <a:ext cx="10320867" cy="441166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Freeform: Shape 26">
            <a:extLst>
              <a:ext uri="{FF2B5EF4-FFF2-40B4-BE49-F238E27FC236}">
                <a16:creationId xmlns:a16="http://schemas.microsoft.com/office/drawing/2014/main" id="{72E2DED4-AC97-59C1-4563-8FE8C48783CD}"/>
              </a:ext>
            </a:extLst>
          </p:cNvPr>
          <p:cNvSpPr/>
          <p:nvPr/>
        </p:nvSpPr>
        <p:spPr>
          <a:xfrm>
            <a:off x="0" y="0"/>
            <a:ext cx="635000" cy="6858000"/>
          </a:xfrm>
          <a:custGeom>
            <a:avLst/>
            <a:gdLst>
              <a:gd name="connsiteX0" fmla="*/ 0 w 952500"/>
              <a:gd name="connsiteY0" fmla="*/ 0 h 10287000"/>
              <a:gd name="connsiteX1" fmla="*/ 952500 w 952500"/>
              <a:gd name="connsiteY1" fmla="*/ 0 h 10287000"/>
              <a:gd name="connsiteX2" fmla="*/ 952500 w 952500"/>
              <a:gd name="connsiteY2" fmla="*/ 10287000 h 10287000"/>
              <a:gd name="connsiteX3" fmla="*/ 0 w 952500"/>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952500" h="10287000">
                <a:moveTo>
                  <a:pt x="0" y="0"/>
                </a:moveTo>
                <a:lnTo>
                  <a:pt x="952500" y="0"/>
                </a:lnTo>
                <a:lnTo>
                  <a:pt x="952500" y="10287000"/>
                </a:lnTo>
                <a:lnTo>
                  <a:pt x="0" y="10287000"/>
                </a:lnTo>
                <a:close/>
              </a:path>
            </a:pathLst>
          </a:custGeom>
          <a:solidFill>
            <a:srgbClr val="FFFFFF"/>
          </a:solidFill>
          <a:ln w="9525" cap="flat">
            <a:noFill/>
            <a:prstDash val="solid"/>
            <a:miter/>
          </a:ln>
        </p:spPr>
        <p:txBody>
          <a:bodyPr rtlCol="0" anchor="ctr"/>
          <a:lstStyle/>
          <a:p>
            <a:endParaRPr lang="en-ID" sz="1200">
              <a:solidFill>
                <a:schemeClr val="tx1"/>
              </a:solidFill>
            </a:endParaRPr>
          </a:p>
        </p:txBody>
      </p:sp>
      <p:sp>
        <p:nvSpPr>
          <p:cNvPr id="6" name="Slide Number Placeholder 5"/>
          <p:cNvSpPr>
            <a:spLocks noGrp="1"/>
          </p:cNvSpPr>
          <p:nvPr userDrawn="1">
            <p:ph type="sldNum" sz="quarter" idx="4"/>
          </p:nvPr>
        </p:nvSpPr>
        <p:spPr>
          <a:xfrm>
            <a:off x="1" y="6240674"/>
            <a:ext cx="628649" cy="365125"/>
          </a:xfrm>
          <a:prstGeom prst="rect">
            <a:avLst/>
          </a:prstGeom>
        </p:spPr>
        <p:txBody>
          <a:bodyPr vert="horz" lIns="91440" tIns="45720" rIns="91440" bIns="45720" rtlCol="0" anchor="ctr"/>
          <a:lstStyle>
            <a:lvl1pPr algn="ctr">
              <a:defRPr sz="1210">
                <a:solidFill>
                  <a:schemeClr val="tx1"/>
                </a:solidFill>
                <a:latin typeface="+mn-lt"/>
              </a:defRPr>
            </a:lvl1pPr>
          </a:lstStyle>
          <a:p>
            <a:fld id="{F5342A4C-1D06-4798-B51F-D5804CA03D28}" type="slidenum">
              <a:rPr lang="en-ID" smtClean="0"/>
              <a:pPr/>
              <a:t>‹#›</a:t>
            </a:fld>
            <a:endParaRPr lang="en-ID" dirty="0"/>
          </a:p>
        </p:txBody>
      </p:sp>
      <p:sp>
        <p:nvSpPr>
          <p:cNvPr id="5" name="Footer Placeholder 4"/>
          <p:cNvSpPr>
            <a:spLocks noGrp="1"/>
          </p:cNvSpPr>
          <p:nvPr userDrawn="1">
            <p:ph type="ftr" sz="quarter" idx="3"/>
          </p:nvPr>
        </p:nvSpPr>
        <p:spPr>
          <a:xfrm>
            <a:off x="110841" y="620713"/>
            <a:ext cx="413319" cy="5220000"/>
          </a:xfrm>
          <a:prstGeom prst="rect">
            <a:avLst/>
          </a:prstGeom>
        </p:spPr>
        <p:txBody>
          <a:bodyPr vert="vert270" lIns="91440" tIns="45720" rIns="91440" bIns="45720" rtlCol="0" anchor="ctr"/>
          <a:lstStyle>
            <a:lvl1pPr>
              <a:defRPr lang="en-ID" sz="1250" smtClean="0">
                <a:solidFill>
                  <a:schemeClr val="tx1"/>
                </a:solidFill>
              </a:defRPr>
            </a:lvl1pPr>
          </a:lstStyle>
          <a:p>
            <a:pPr algn="ctr"/>
            <a:r>
              <a:rPr lang="en-GB"/>
              <a:t>PRESENTATION TITLE</a:t>
            </a:r>
            <a:endParaRPr lang="en-GB" dirty="0"/>
          </a:p>
        </p:txBody>
      </p:sp>
      <p:grpSp>
        <p:nvGrpSpPr>
          <p:cNvPr id="15" name="Group 14" hidden="1">
            <a:extLst>
              <a:ext uri="{FF2B5EF4-FFF2-40B4-BE49-F238E27FC236}">
                <a16:creationId xmlns:a16="http://schemas.microsoft.com/office/drawing/2014/main" id="{4BF19539-7F9C-1152-E75E-E3EAE9BE39C7}"/>
              </a:ext>
            </a:extLst>
          </p:cNvPr>
          <p:cNvGrpSpPr/>
          <p:nvPr userDrawn="1"/>
        </p:nvGrpSpPr>
        <p:grpSpPr>
          <a:xfrm>
            <a:off x="0" y="0"/>
            <a:ext cx="12192000" cy="6858000"/>
            <a:chOff x="0" y="0"/>
            <a:chExt cx="12192000" cy="6858000"/>
          </a:xfrm>
        </p:grpSpPr>
        <p:grpSp>
          <p:nvGrpSpPr>
            <p:cNvPr id="16" name="Group 15" hidden="1">
              <a:extLst>
                <a:ext uri="{FF2B5EF4-FFF2-40B4-BE49-F238E27FC236}">
                  <a16:creationId xmlns:a16="http://schemas.microsoft.com/office/drawing/2014/main" id="{E857EB74-1E11-BAEC-13BB-F7637F951B14}"/>
                </a:ext>
              </a:extLst>
            </p:cNvPr>
            <p:cNvGrpSpPr/>
            <p:nvPr userDrawn="1"/>
          </p:nvGrpSpPr>
          <p:grpSpPr>
            <a:xfrm>
              <a:off x="0" y="0"/>
              <a:ext cx="12192000" cy="6858000"/>
              <a:chOff x="0" y="0"/>
              <a:chExt cx="5166360" cy="6858000"/>
            </a:xfrm>
            <a:noFill/>
          </p:grpSpPr>
          <p:sp>
            <p:nvSpPr>
              <p:cNvPr id="18" name="Rectangle 17" hidden="1">
                <a:extLst>
                  <a:ext uri="{FF2B5EF4-FFF2-40B4-BE49-F238E27FC236}">
                    <a16:creationId xmlns:a16="http://schemas.microsoft.com/office/drawing/2014/main" id="{3FECE11E-F352-007E-8D4A-34C970E82E36}"/>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hidden="1">
                <a:extLst>
                  <a:ext uri="{FF2B5EF4-FFF2-40B4-BE49-F238E27FC236}">
                    <a16:creationId xmlns:a16="http://schemas.microsoft.com/office/drawing/2014/main" id="{543CCBF1-93B5-FACE-9FB0-60BDE4F096B4}"/>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hidden="1">
                <a:extLst>
                  <a:ext uri="{FF2B5EF4-FFF2-40B4-BE49-F238E27FC236}">
                    <a16:creationId xmlns:a16="http://schemas.microsoft.com/office/drawing/2014/main" id="{AD5FC22C-F119-F8AE-853A-6775E4F18626}"/>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hidden="1">
                <a:extLst>
                  <a:ext uri="{FF2B5EF4-FFF2-40B4-BE49-F238E27FC236}">
                    <a16:creationId xmlns:a16="http://schemas.microsoft.com/office/drawing/2014/main" id="{1A182F4D-DCA1-E52D-196F-B843383EA55F}"/>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hidden="1">
                <a:extLst>
                  <a:ext uri="{FF2B5EF4-FFF2-40B4-BE49-F238E27FC236}">
                    <a16:creationId xmlns:a16="http://schemas.microsoft.com/office/drawing/2014/main" id="{47E3927D-E4F5-AA3A-0FB8-C9150C17F5CB}"/>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hidden="1">
                <a:extLst>
                  <a:ext uri="{FF2B5EF4-FFF2-40B4-BE49-F238E27FC236}">
                    <a16:creationId xmlns:a16="http://schemas.microsoft.com/office/drawing/2014/main" id="{6D67F307-FA8F-5D11-9ECB-6A6F16272E1C}"/>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Frame 16" hidden="1">
              <a:extLst>
                <a:ext uri="{FF2B5EF4-FFF2-40B4-BE49-F238E27FC236}">
                  <a16:creationId xmlns:a16="http://schemas.microsoft.com/office/drawing/2014/main" id="{A04D18B3-6B5A-96A9-CCDA-C7FEC7520F59}"/>
                </a:ext>
              </a:extLst>
            </p:cNvPr>
            <p:cNvSpPr/>
            <p:nvPr userDrawn="1"/>
          </p:nvSpPr>
          <p:spPr>
            <a:xfrm>
              <a:off x="0" y="0"/>
              <a:ext cx="12192000" cy="6858000"/>
            </a:xfrm>
            <a:prstGeom prst="frame">
              <a:avLst>
                <a:gd name="adj1" fmla="val 91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5" name="Rectangle 24" hidden="1">
            <a:extLst>
              <a:ext uri="{FF2B5EF4-FFF2-40B4-BE49-F238E27FC236}">
                <a16:creationId xmlns:a16="http://schemas.microsoft.com/office/drawing/2014/main" id="{D862AF7C-4E73-4D13-B741-7F846FA81906}"/>
              </a:ext>
            </a:extLst>
          </p:cNvPr>
          <p:cNvSpPr/>
          <p:nvPr userDrawn="1"/>
        </p:nvSpPr>
        <p:spPr>
          <a:xfrm>
            <a:off x="940858" y="-286160"/>
            <a:ext cx="1127760" cy="1062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E48F7DE4-EBC9-9E74-C726-A1B43733261C}"/>
              </a:ext>
            </a:extLst>
          </p:cNvPr>
          <p:cNvSpPr/>
          <p:nvPr userDrawn="1"/>
        </p:nvSpPr>
        <p:spPr>
          <a:xfrm>
            <a:off x="635000" y="0"/>
            <a:ext cx="6350" cy="6858000"/>
          </a:xfrm>
          <a:custGeom>
            <a:avLst/>
            <a:gdLst>
              <a:gd name="connsiteX0" fmla="*/ 0 w 9525"/>
              <a:gd name="connsiteY0" fmla="*/ 0 h 10287000"/>
              <a:gd name="connsiteX1" fmla="*/ 0 w 9525"/>
              <a:gd name="connsiteY1" fmla="*/ 10287000 h 10287000"/>
            </a:gdLst>
            <a:ahLst/>
            <a:cxnLst>
              <a:cxn ang="0">
                <a:pos x="connsiteX0" y="connsiteY0"/>
              </a:cxn>
              <a:cxn ang="0">
                <a:pos x="connsiteX1" y="connsiteY1"/>
              </a:cxn>
            </a:cxnLst>
            <a:rect l="l" t="t" r="r" b="b"/>
            <a:pathLst>
              <a:path w="9525" h="10287000">
                <a:moveTo>
                  <a:pt x="0" y="0"/>
                </a:moveTo>
                <a:lnTo>
                  <a:pt x="0" y="10287000"/>
                </a:lnTo>
              </a:path>
            </a:pathLst>
          </a:custGeom>
          <a:noFill/>
          <a:ln w="19050" cap="flat">
            <a:solidFill>
              <a:schemeClr val="accent1"/>
            </a:solidFill>
            <a:prstDash val="solid"/>
            <a:miter/>
          </a:ln>
        </p:spPr>
        <p:txBody>
          <a:bodyPr rtlCol="0" anchor="ctr"/>
          <a:lstStyle/>
          <a:p>
            <a:endParaRPr lang="en-ID" sz="1200">
              <a:solidFill>
                <a:schemeClr val="tx1"/>
              </a:solidFill>
            </a:endParaRPr>
          </a:p>
        </p:txBody>
      </p:sp>
      <p:pic>
        <p:nvPicPr>
          <p:cNvPr id="8"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8870201" y="6377199"/>
            <a:ext cx="2543175" cy="457200"/>
          </a:xfrm>
          <a:prstGeom prst="rect">
            <a:avLst/>
          </a:prstGeom>
        </p:spPr>
      </p:pic>
    </p:spTree>
    <p:extLst>
      <p:ext uri="{BB962C8B-B14F-4D97-AF65-F5344CB8AC3E}">
        <p14:creationId xmlns:p14="http://schemas.microsoft.com/office/powerpoint/2010/main" val="2358268941"/>
      </p:ext>
    </p:extLst>
  </p:cSld>
  <p:clrMap bg1="lt1" tx1="dk1" bg2="lt2" tx2="dk2" accent1="accent1" accent2="accent2" accent3="accent3" accent4="accent4" accent5="accent5" accent6="accent6" hlink="hlink" folHlink="folHlink"/>
  <p:sldLayoutIdLst>
    <p:sldLayoutId id="2147483662" r:id="rId1"/>
    <p:sldLayoutId id="2147483703" r:id="rId2"/>
    <p:sldLayoutId id="2147483704" r:id="rId3"/>
    <p:sldLayoutId id="2147483686" r:id="rId4"/>
    <p:sldLayoutId id="2147483705" r:id="rId5"/>
    <p:sldLayoutId id="2147483706" r:id="rId6"/>
    <p:sldLayoutId id="2147483687" r:id="rId7"/>
    <p:sldLayoutId id="2147483698" r:id="rId8"/>
    <p:sldLayoutId id="2147483692" r:id="rId9"/>
    <p:sldLayoutId id="2147483707" r:id="rId10"/>
    <p:sldLayoutId id="2147483708" r:id="rId11"/>
    <p:sldLayoutId id="2147483696" r:id="rId12"/>
    <p:sldLayoutId id="2147483697" r:id="rId13"/>
    <p:sldLayoutId id="2147483682"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663" r:id="rId23"/>
    <p:sldLayoutId id="2147483664" r:id="rId24"/>
    <p:sldLayoutId id="2147483665" r:id="rId25"/>
    <p:sldLayoutId id="2147483666" r:id="rId26"/>
    <p:sldLayoutId id="2147483667" r:id="rId27"/>
    <p:sldLayoutId id="2147483668" r:id="rId28"/>
    <p:sldLayoutId id="2147483669" r:id="rId29"/>
    <p:sldLayoutId id="2147483670" r:id="rId30"/>
    <p:sldLayoutId id="2147483671" r:id="rId31"/>
    <p:sldLayoutId id="2147483672" r:id="rId32"/>
    <p:sldLayoutId id="2147483673" r:id="rId33"/>
    <p:sldLayoutId id="2147483674" r:id="rId34"/>
    <p:sldLayoutId id="2147483675" r:id="rId35"/>
    <p:sldLayoutId id="2147483717" r:id="rId36"/>
    <p:sldLayoutId id="2147483693" r:id="rId37"/>
    <p:sldLayoutId id="2147483718" r:id="rId38"/>
    <p:sldLayoutId id="2147483679" r:id="rId39"/>
    <p:sldLayoutId id="2147483683" r:id="rId40"/>
    <p:sldLayoutId id="2147483684" r:id="rId41"/>
    <p:sldLayoutId id="2147483685" r:id="rId42"/>
    <p:sldLayoutId id="2147483694" r:id="rId43"/>
    <p:sldLayoutId id="2147483695" r:id="rId44"/>
    <p:sldLayoutId id="2147483688" r:id="rId45"/>
    <p:sldLayoutId id="2147483689" r:id="rId46"/>
    <p:sldLayoutId id="2147483690" r:id="rId47"/>
    <p:sldLayoutId id="2147483691" r:id="rId48"/>
    <p:sldLayoutId id="2147483699" r:id="rId49"/>
    <p:sldLayoutId id="2147483700" r:id="rId50"/>
    <p:sldLayoutId id="2147483701" r:id="rId51"/>
    <p:sldLayoutId id="2147483702" r:id="rId52"/>
    <p:sldLayoutId id="2147483680" r:id="rId53"/>
    <p:sldLayoutId id="2147483681" r:id="rId54"/>
    <p:sldLayoutId id="2147483760" r:id="rId55"/>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360018" rtl="0" eaLnBrk="1" latinLnBrk="0" hangingPunct="1">
        <a:lnSpc>
          <a:spcPct val="130000"/>
        </a:lnSpc>
        <a:spcBef>
          <a:spcPts val="0"/>
        </a:spcBef>
        <a:buFont typeface="Arial" panose="020B0604020202020204" pitchFamily="34" charset="0"/>
        <a:buNone/>
        <a:defRPr sz="1200" kern="1200">
          <a:solidFill>
            <a:schemeClr val="tx1"/>
          </a:solidFill>
          <a:latin typeface="+mn-lt"/>
          <a:ea typeface="+mn-ea"/>
          <a:cs typeface="+mn-cs"/>
        </a:defRPr>
      </a:lvl1pPr>
      <a:lvl2pPr marL="457223" indent="0" algn="l" defTabSz="360018" rtl="0" eaLnBrk="1" latinLnBrk="0" hangingPunct="1">
        <a:lnSpc>
          <a:spcPct val="130000"/>
        </a:lnSpc>
        <a:spcBef>
          <a:spcPts val="0"/>
        </a:spcBef>
        <a:buFont typeface="Arial" panose="020B0604020202020204" pitchFamily="34" charset="0"/>
        <a:buNone/>
        <a:defRPr sz="933" kern="1200">
          <a:solidFill>
            <a:schemeClr val="tx1"/>
          </a:solidFill>
          <a:latin typeface="+mn-lt"/>
          <a:ea typeface="+mn-ea"/>
          <a:cs typeface="+mn-cs"/>
        </a:defRPr>
      </a:lvl2pPr>
      <a:lvl3pPr marL="914446" indent="0" algn="l" defTabSz="360018" rtl="0" eaLnBrk="1" latinLnBrk="0" hangingPunct="1">
        <a:lnSpc>
          <a:spcPct val="130000"/>
        </a:lnSpc>
        <a:spcBef>
          <a:spcPts val="0"/>
        </a:spcBef>
        <a:buFont typeface="Arial" panose="020B0604020202020204" pitchFamily="34" charset="0"/>
        <a:buNone/>
        <a:defRPr sz="800" kern="1200">
          <a:solidFill>
            <a:schemeClr val="tx1"/>
          </a:solidFill>
          <a:latin typeface="+mn-lt"/>
          <a:ea typeface="+mn-ea"/>
          <a:cs typeface="+mn-cs"/>
        </a:defRPr>
      </a:lvl3pPr>
      <a:lvl4pPr marL="1371669" indent="0" algn="l" defTabSz="360018" rtl="0" eaLnBrk="1" latinLnBrk="0" hangingPunct="1">
        <a:lnSpc>
          <a:spcPct val="130000"/>
        </a:lnSpc>
        <a:spcBef>
          <a:spcPts val="0"/>
        </a:spcBef>
        <a:buFont typeface="Arial" panose="020B0604020202020204" pitchFamily="34" charset="0"/>
        <a:buNone/>
        <a:defRPr sz="733" kern="1200">
          <a:solidFill>
            <a:schemeClr val="tx1"/>
          </a:solidFill>
          <a:latin typeface="+mn-lt"/>
          <a:ea typeface="+mn-ea"/>
          <a:cs typeface="+mn-cs"/>
        </a:defRPr>
      </a:lvl4pPr>
      <a:lvl5pPr marL="1828891" indent="0" algn="l" defTabSz="360018" rtl="0" eaLnBrk="1" latinLnBrk="0" hangingPunct="1">
        <a:lnSpc>
          <a:spcPct val="130000"/>
        </a:lnSpc>
        <a:spcBef>
          <a:spcPts val="0"/>
        </a:spcBef>
        <a:buFont typeface="Arial" panose="020B0604020202020204" pitchFamily="34" charset="0"/>
        <a:buNone/>
        <a:defRPr sz="733"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287" userDrawn="1">
          <p15:clr>
            <a:srgbClr val="F26B43"/>
          </p15:clr>
        </p15:guide>
        <p15:guide id="4" orient="horz" pos="391" userDrawn="1">
          <p15:clr>
            <a:srgbClr val="F26B43"/>
          </p15:clr>
        </p15:guide>
        <p15:guide id="5" orient="horz" pos="6188">
          <p15:clr>
            <a:srgbClr val="F26B43"/>
          </p15:clr>
        </p15:guide>
        <p15:guide id="6" pos="393" userDrawn="1">
          <p15:clr>
            <a:srgbClr val="F26B43"/>
          </p15:clr>
        </p15:guide>
        <p15:guide id="7" pos="10636">
          <p15:clr>
            <a:srgbClr val="F26B43"/>
          </p15:clr>
        </p15:guide>
        <p15:guide id="8" orient="horz" pos="3929" userDrawn="1">
          <p15:clr>
            <a:srgbClr val="F26B43"/>
          </p15:clr>
        </p15:guide>
        <p15:guide id="9" pos="1277" userDrawn="1">
          <p15:clr>
            <a:srgbClr val="F26B43"/>
          </p15:clr>
        </p15:guide>
        <p15:guide id="10" pos="2547" userDrawn="1">
          <p15:clr>
            <a:srgbClr val="F26B43"/>
          </p15:clr>
        </p15:guide>
        <p15:guide id="11" pos="3840" userDrawn="1">
          <p15:clr>
            <a:srgbClr val="F26B43"/>
          </p15:clr>
        </p15:guide>
        <p15:guide id="12" pos="5133" userDrawn="1">
          <p15:clr>
            <a:srgbClr val="F26B43"/>
          </p15:clr>
        </p15:guide>
        <p15:guide id="13" pos="6403" userDrawn="1">
          <p15:clr>
            <a:srgbClr val="F26B43"/>
          </p15:clr>
        </p15:guide>
        <p15:guide id="14" pos="71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A248FE-9B3D-410D-B7B3-E6E41796366D}"/>
              </a:ext>
            </a:extLst>
          </p:cNvPr>
          <p:cNvSpPr>
            <a:spLocks noGrp="1"/>
          </p:cNvSpPr>
          <p:nvPr>
            <p:ph type="body" sz="quarter" idx="16"/>
          </p:nvPr>
        </p:nvSpPr>
        <p:spPr>
          <a:xfrm>
            <a:off x="579120" y="1686028"/>
            <a:ext cx="11612880" cy="2607601"/>
          </a:xfrm>
        </p:spPr>
        <p:txBody>
          <a:bodyPr/>
          <a:lstStyle/>
          <a:p>
            <a:r>
              <a:rPr lang="en-US" sz="5400" dirty="0"/>
              <a:t>Intern Project Final Review</a:t>
            </a:r>
          </a:p>
        </p:txBody>
      </p:sp>
      <p:sp>
        <p:nvSpPr>
          <p:cNvPr id="3" name="Rectangle 2">
            <a:extLst>
              <a:ext uri="{FF2B5EF4-FFF2-40B4-BE49-F238E27FC236}">
                <a16:creationId xmlns:a16="http://schemas.microsoft.com/office/drawing/2014/main" id="{3DC81DD5-3AEC-D66A-8A42-74EA1CD18BAE}"/>
              </a:ext>
            </a:extLst>
          </p:cNvPr>
          <p:cNvSpPr/>
          <p:nvPr/>
        </p:nvSpPr>
        <p:spPr>
          <a:xfrm>
            <a:off x="506437" y="5171972"/>
            <a:ext cx="8349017" cy="1121461"/>
          </a:xfrm>
          <a:prstGeom prst="rect">
            <a:avLst/>
          </a:prstGeom>
        </p:spPr>
        <p:txBody>
          <a:bodyPr wrap="square" lIns="91440" tIns="45720" rIns="91440" bIns="45720" anchor="t">
            <a:spAutoFit/>
          </a:bodyPr>
          <a:lstStyle/>
          <a:p>
            <a:pPr>
              <a:lnSpc>
                <a:spcPts val="2700"/>
              </a:lnSpc>
            </a:pPr>
            <a:r>
              <a:rPr lang="en-US" sz="2000" dirty="0"/>
              <a:t>Intern:  </a:t>
            </a:r>
            <a:r>
              <a:rPr lang="en-US" sz="2000" dirty="0" err="1"/>
              <a:t>Javvaji</a:t>
            </a:r>
            <a:r>
              <a:rPr lang="en-US" sz="2000" dirty="0"/>
              <a:t> </a:t>
            </a:r>
            <a:r>
              <a:rPr lang="en-US" sz="2000" dirty="0" err="1"/>
              <a:t>Jyoshna</a:t>
            </a:r>
            <a:endParaRPr lang="en-US" sz="2000" dirty="0"/>
          </a:p>
          <a:p>
            <a:pPr>
              <a:lnSpc>
                <a:spcPts val="2700"/>
              </a:lnSpc>
            </a:pPr>
            <a:r>
              <a:rPr lang="en-US" sz="2000" dirty="0"/>
              <a:t>Manager:  </a:t>
            </a:r>
            <a:r>
              <a:rPr lang="en-US" sz="2000" b="1" dirty="0" err="1"/>
              <a:t>Rejith</a:t>
            </a:r>
            <a:r>
              <a:rPr lang="en-US" sz="2000" b="1" dirty="0"/>
              <a:t> K</a:t>
            </a:r>
          </a:p>
          <a:p>
            <a:pPr>
              <a:lnSpc>
                <a:spcPts val="2700"/>
              </a:lnSpc>
            </a:pPr>
            <a:r>
              <a:rPr lang="en-US" sz="2000" dirty="0"/>
              <a:t>Mentor:  </a:t>
            </a:r>
            <a:r>
              <a:rPr lang="en-US" sz="2000" b="1" dirty="0"/>
              <a:t>Debjit Roy</a:t>
            </a:r>
          </a:p>
        </p:txBody>
      </p:sp>
    </p:spTree>
    <p:extLst>
      <p:ext uri="{BB962C8B-B14F-4D97-AF65-F5344CB8AC3E}">
        <p14:creationId xmlns:p14="http://schemas.microsoft.com/office/powerpoint/2010/main" val="227852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97B69-9A70-6060-8D61-A8D9C444A9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DFD281-CE5A-2095-69B6-0D42519A3F85}"/>
              </a:ext>
            </a:extLst>
          </p:cNvPr>
          <p:cNvSpPr>
            <a:spLocks noGrp="1"/>
          </p:cNvSpPr>
          <p:nvPr>
            <p:ph type="title"/>
          </p:nvPr>
        </p:nvSpPr>
        <p:spPr>
          <a:xfrm>
            <a:off x="293254" y="78798"/>
            <a:ext cx="11612880" cy="1325563"/>
          </a:xfrm>
        </p:spPr>
        <p:txBody>
          <a:bodyPr vert="horz" wrap="square" lIns="0" tIns="0" rIns="0" bIns="0" rtlCol="0" anchor="ctr">
            <a:normAutofit/>
          </a:bodyPr>
          <a:lstStyle/>
          <a:p>
            <a:pPr marL="0" marR="0" lvl="0" indent="0" fontAlgn="auto">
              <a:spcAft>
                <a:spcPts val="0"/>
              </a:spcAft>
              <a:buClrTx/>
              <a:buSzTx/>
              <a:tabLst/>
              <a:defRPr/>
            </a:pPr>
            <a:r>
              <a:rPr lang="en-US" kern="1200" dirty="0"/>
              <a:t>Results</a:t>
            </a:r>
          </a:p>
        </p:txBody>
      </p:sp>
      <p:pic>
        <p:nvPicPr>
          <p:cNvPr id="5" name="Picture 4">
            <a:extLst>
              <a:ext uri="{FF2B5EF4-FFF2-40B4-BE49-F238E27FC236}">
                <a16:creationId xmlns:a16="http://schemas.microsoft.com/office/drawing/2014/main" id="{3D97277A-C2D3-9AA7-F1F7-E1F93BBC3E0C}"/>
              </a:ext>
            </a:extLst>
          </p:cNvPr>
          <p:cNvPicPr>
            <a:picLocks noChangeAspect="1"/>
          </p:cNvPicPr>
          <p:nvPr/>
        </p:nvPicPr>
        <p:blipFill>
          <a:blip r:embed="rId3"/>
          <a:srcRect t="18321"/>
          <a:stretch/>
        </p:blipFill>
        <p:spPr>
          <a:xfrm>
            <a:off x="381000" y="4426872"/>
            <a:ext cx="5257801" cy="1946903"/>
          </a:xfrm>
          <a:prstGeom prst="rect">
            <a:avLst/>
          </a:prstGeom>
        </p:spPr>
      </p:pic>
      <p:pic>
        <p:nvPicPr>
          <p:cNvPr id="10" name="Picture 9">
            <a:extLst>
              <a:ext uri="{FF2B5EF4-FFF2-40B4-BE49-F238E27FC236}">
                <a16:creationId xmlns:a16="http://schemas.microsoft.com/office/drawing/2014/main" id="{DEC9F397-E894-5E58-B7A4-934FD227444D}"/>
              </a:ext>
            </a:extLst>
          </p:cNvPr>
          <p:cNvPicPr>
            <a:picLocks noChangeAspect="1"/>
          </p:cNvPicPr>
          <p:nvPr/>
        </p:nvPicPr>
        <p:blipFill>
          <a:blip r:embed="rId4"/>
          <a:stretch>
            <a:fillRect/>
          </a:stretch>
        </p:blipFill>
        <p:spPr>
          <a:xfrm>
            <a:off x="6848135" y="1591734"/>
            <a:ext cx="4111361" cy="3276358"/>
          </a:xfrm>
          <a:prstGeom prst="rect">
            <a:avLst/>
          </a:prstGeom>
        </p:spPr>
      </p:pic>
      <p:pic>
        <p:nvPicPr>
          <p:cNvPr id="4" name="Picture 3">
            <a:extLst>
              <a:ext uri="{FF2B5EF4-FFF2-40B4-BE49-F238E27FC236}">
                <a16:creationId xmlns:a16="http://schemas.microsoft.com/office/drawing/2014/main" id="{6B71D08D-7620-58F9-8393-52565C0B2A35}"/>
              </a:ext>
            </a:extLst>
          </p:cNvPr>
          <p:cNvPicPr>
            <a:picLocks noChangeAspect="1"/>
          </p:cNvPicPr>
          <p:nvPr/>
        </p:nvPicPr>
        <p:blipFill>
          <a:blip r:embed="rId5"/>
          <a:stretch>
            <a:fillRect/>
          </a:stretch>
        </p:blipFill>
        <p:spPr>
          <a:xfrm>
            <a:off x="381000" y="1512553"/>
            <a:ext cx="5502668" cy="2604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BDD19B1-D88A-0DCB-9C5B-376A1AC8503E}"/>
              </a:ext>
            </a:extLst>
          </p:cNvPr>
          <p:cNvSpPr txBox="1"/>
          <p:nvPr/>
        </p:nvSpPr>
        <p:spPr>
          <a:xfrm>
            <a:off x="6553200" y="4783667"/>
            <a:ext cx="5435600" cy="1477328"/>
          </a:xfrm>
          <a:prstGeom prst="rect">
            <a:avLst/>
          </a:prstGeom>
          <a:noFill/>
        </p:spPr>
        <p:txBody>
          <a:bodyPr wrap="square" rtlCol="0">
            <a:spAutoFit/>
          </a:bodyPr>
          <a:lstStyle/>
          <a:p>
            <a:endParaRPr lang="en-US" dirty="0"/>
          </a:p>
          <a:p>
            <a:r>
              <a:rPr lang="en-US" dirty="0"/>
              <a:t>The trained model achieves a high in-class precision of 100% and a recall of 91%, with an overall classification accuracy of 91%.</a:t>
            </a:r>
            <a:endParaRPr lang="en-IN" dirty="0"/>
          </a:p>
          <a:p>
            <a:endParaRPr lang="en-IN" dirty="0"/>
          </a:p>
        </p:txBody>
      </p:sp>
    </p:spTree>
    <p:extLst>
      <p:ext uri="{BB962C8B-B14F-4D97-AF65-F5344CB8AC3E}">
        <p14:creationId xmlns:p14="http://schemas.microsoft.com/office/powerpoint/2010/main" val="301938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3E87483-0E30-FFDE-0E9A-E447FAF57C1E}"/>
              </a:ext>
            </a:extLst>
          </p:cNvPr>
          <p:cNvSpPr>
            <a:spLocks noGrp="1"/>
          </p:cNvSpPr>
          <p:nvPr>
            <p:ph type="title"/>
          </p:nvPr>
        </p:nvSpPr>
        <p:spPr>
          <a:xfrm>
            <a:off x="933664" y="356288"/>
            <a:ext cx="5598560" cy="600934"/>
          </a:xfrm>
        </p:spPr>
        <p:txBody>
          <a:bodyPr/>
          <a:lstStyle/>
          <a:p>
            <a:r>
              <a:rPr lang="en-IN" sz="4400"/>
              <a:t>Project Progress</a:t>
            </a:r>
          </a:p>
        </p:txBody>
      </p:sp>
      <p:graphicFrame>
        <p:nvGraphicFramePr>
          <p:cNvPr id="7" name="Diagram 6">
            <a:extLst>
              <a:ext uri="{FF2B5EF4-FFF2-40B4-BE49-F238E27FC236}">
                <a16:creationId xmlns:a16="http://schemas.microsoft.com/office/drawing/2014/main" id="{CD020570-5929-6689-B119-6C25F25271D6}"/>
              </a:ext>
            </a:extLst>
          </p:cNvPr>
          <p:cNvGraphicFramePr/>
          <p:nvPr>
            <p:extLst>
              <p:ext uri="{D42A27DB-BD31-4B8C-83A1-F6EECF244321}">
                <p14:modId xmlns:p14="http://schemas.microsoft.com/office/powerpoint/2010/main" val="3361080245"/>
              </p:ext>
            </p:extLst>
          </p:nvPr>
        </p:nvGraphicFramePr>
        <p:xfrm>
          <a:off x="638068" y="1941816"/>
          <a:ext cx="10915864" cy="3166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3573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5BBF-B3AD-3215-F950-8E1EE94B33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AA6391-1BBC-562D-EAD1-3E6908354124}"/>
              </a:ext>
            </a:extLst>
          </p:cNvPr>
          <p:cNvSpPr>
            <a:spLocks noGrp="1"/>
          </p:cNvSpPr>
          <p:nvPr>
            <p:ph type="title"/>
          </p:nvPr>
        </p:nvSpPr>
        <p:spPr>
          <a:xfrm>
            <a:off x="293254" y="78798"/>
            <a:ext cx="11612880" cy="1325563"/>
          </a:xfrm>
        </p:spPr>
        <p:txBody>
          <a:bodyPr vert="horz" wrap="square" lIns="0" tIns="0" rIns="0" bIns="0" rtlCol="0" anchor="ctr">
            <a:normAutofit/>
          </a:bodyPr>
          <a:lstStyle/>
          <a:p>
            <a:pPr marL="0" marR="0" lvl="0" indent="0" fontAlgn="auto">
              <a:spcAft>
                <a:spcPts val="0"/>
              </a:spcAft>
              <a:buClrTx/>
              <a:buSzTx/>
              <a:tabLst/>
              <a:defRPr/>
            </a:pPr>
            <a:r>
              <a:rPr lang="en-US" kern="1200"/>
              <a:t>Current Focus</a:t>
            </a:r>
          </a:p>
        </p:txBody>
      </p:sp>
      <p:graphicFrame>
        <p:nvGraphicFramePr>
          <p:cNvPr id="11" name="TextBox 6">
            <a:extLst>
              <a:ext uri="{FF2B5EF4-FFF2-40B4-BE49-F238E27FC236}">
                <a16:creationId xmlns:a16="http://schemas.microsoft.com/office/drawing/2014/main" id="{E94CC8E6-C1B1-89E4-6FEF-E510B6DFD707}"/>
              </a:ext>
            </a:extLst>
          </p:cNvPr>
          <p:cNvGraphicFramePr/>
          <p:nvPr>
            <p:extLst>
              <p:ext uri="{D42A27DB-BD31-4B8C-83A1-F6EECF244321}">
                <p14:modId xmlns:p14="http://schemas.microsoft.com/office/powerpoint/2010/main" val="3065365022"/>
              </p:ext>
            </p:extLst>
          </p:nvPr>
        </p:nvGraphicFramePr>
        <p:xfrm>
          <a:off x="293254" y="1594861"/>
          <a:ext cx="11612880" cy="404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549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FED5-4A77-4C27-E3CA-19594EBC7007}"/>
              </a:ext>
            </a:extLst>
          </p:cNvPr>
          <p:cNvSpPr>
            <a:spLocks noGrp="1"/>
          </p:cNvSpPr>
          <p:nvPr>
            <p:ph type="title"/>
          </p:nvPr>
        </p:nvSpPr>
        <p:spPr>
          <a:xfrm>
            <a:off x="293254" y="78798"/>
            <a:ext cx="11612880" cy="1325563"/>
          </a:xfrm>
        </p:spPr>
        <p:txBody>
          <a:bodyPr wrap="square" anchor="ctr">
            <a:normAutofit/>
          </a:bodyPr>
          <a:lstStyle/>
          <a:p>
            <a:r>
              <a:rPr lang="en-IN" dirty="0"/>
              <a:t>Future Scope</a:t>
            </a:r>
          </a:p>
        </p:txBody>
      </p:sp>
      <p:graphicFrame>
        <p:nvGraphicFramePr>
          <p:cNvPr id="5" name="TextBox 2">
            <a:extLst>
              <a:ext uri="{FF2B5EF4-FFF2-40B4-BE49-F238E27FC236}">
                <a16:creationId xmlns:a16="http://schemas.microsoft.com/office/drawing/2014/main" id="{5A829EF8-7F8E-0256-709C-20EA88339FCA}"/>
              </a:ext>
            </a:extLst>
          </p:cNvPr>
          <p:cNvGraphicFramePr/>
          <p:nvPr>
            <p:extLst>
              <p:ext uri="{D42A27DB-BD31-4B8C-83A1-F6EECF244321}">
                <p14:modId xmlns:p14="http://schemas.microsoft.com/office/powerpoint/2010/main" val="1322025126"/>
              </p:ext>
            </p:extLst>
          </p:nvPr>
        </p:nvGraphicFramePr>
        <p:xfrm>
          <a:off x="293254" y="1594861"/>
          <a:ext cx="1161288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146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8AF81-F1C8-21A6-C4B2-AE3F5419E454}"/>
              </a:ext>
            </a:extLst>
          </p:cNvPr>
          <p:cNvSpPr>
            <a:spLocks noGrp="1"/>
          </p:cNvSpPr>
          <p:nvPr>
            <p:ph type="title"/>
          </p:nvPr>
        </p:nvSpPr>
        <p:spPr>
          <a:xfrm>
            <a:off x="860365" y="466416"/>
            <a:ext cx="6813051" cy="600934"/>
          </a:xfrm>
        </p:spPr>
        <p:txBody>
          <a:bodyPr/>
          <a:lstStyle/>
          <a:p>
            <a:r>
              <a:rPr lang="en-IN" sz="4400" dirty="0"/>
              <a:t>Milestones Achieved </a:t>
            </a:r>
          </a:p>
        </p:txBody>
      </p:sp>
      <p:grpSp>
        <p:nvGrpSpPr>
          <p:cNvPr id="42" name="Group 41">
            <a:extLst>
              <a:ext uri="{FF2B5EF4-FFF2-40B4-BE49-F238E27FC236}">
                <a16:creationId xmlns:a16="http://schemas.microsoft.com/office/drawing/2014/main" id="{4E1D3701-226B-DB71-AFF5-03E833C4B400}"/>
              </a:ext>
            </a:extLst>
          </p:cNvPr>
          <p:cNvGrpSpPr/>
          <p:nvPr/>
        </p:nvGrpSpPr>
        <p:grpSpPr>
          <a:xfrm>
            <a:off x="1131870" y="1648234"/>
            <a:ext cx="6717586" cy="1873727"/>
            <a:chOff x="1131870" y="1648234"/>
            <a:chExt cx="6717586" cy="1873727"/>
          </a:xfrm>
        </p:grpSpPr>
        <p:grpSp>
          <p:nvGrpSpPr>
            <p:cNvPr id="8" name="Group 7">
              <a:extLst>
                <a:ext uri="{FF2B5EF4-FFF2-40B4-BE49-F238E27FC236}">
                  <a16:creationId xmlns:a16="http://schemas.microsoft.com/office/drawing/2014/main" id="{E305D64B-2020-26E0-056B-983D22CFE745}"/>
                </a:ext>
              </a:extLst>
            </p:cNvPr>
            <p:cNvGrpSpPr/>
            <p:nvPr/>
          </p:nvGrpSpPr>
          <p:grpSpPr>
            <a:xfrm>
              <a:off x="1244105" y="1648234"/>
              <a:ext cx="6605351" cy="1873727"/>
              <a:chOff x="686009" y="874"/>
              <a:chExt cx="7492589" cy="2133313"/>
            </a:xfrm>
          </p:grpSpPr>
          <p:sp>
            <p:nvSpPr>
              <p:cNvPr id="26" name="Rectangle 25">
                <a:extLst>
                  <a:ext uri="{FF2B5EF4-FFF2-40B4-BE49-F238E27FC236}">
                    <a16:creationId xmlns:a16="http://schemas.microsoft.com/office/drawing/2014/main" id="{64887BC9-39C4-567C-C531-A1DEE5F44D33}"/>
                  </a:ext>
                </a:extLst>
              </p:cNvPr>
              <p:cNvSpPr/>
              <p:nvPr/>
            </p:nvSpPr>
            <p:spPr>
              <a:xfrm>
                <a:off x="2885158" y="874"/>
                <a:ext cx="5293440" cy="9921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7" name="TextBox 26">
                <a:extLst>
                  <a:ext uri="{FF2B5EF4-FFF2-40B4-BE49-F238E27FC236}">
                    <a16:creationId xmlns:a16="http://schemas.microsoft.com/office/drawing/2014/main" id="{106903D8-D7F4-EA93-00FC-B6B5CB069725}"/>
                  </a:ext>
                </a:extLst>
              </p:cNvPr>
              <p:cNvSpPr txBox="1"/>
              <p:nvPr/>
            </p:nvSpPr>
            <p:spPr>
              <a:xfrm>
                <a:off x="686009" y="1142045"/>
                <a:ext cx="4174145" cy="9921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en-US" kern="1200" dirty="0"/>
                  <a:t>Gained understanding of ML concepts, including supervised and unsupervised learning techniques.</a:t>
                </a:r>
                <a:endParaRPr lang="en-IN" kern="1200" dirty="0"/>
              </a:p>
            </p:txBody>
          </p:sp>
        </p:grpSp>
        <p:pic>
          <p:nvPicPr>
            <p:cNvPr id="29" name="Graphic 28" descr="Programmer female with solid fill">
              <a:extLst>
                <a:ext uri="{FF2B5EF4-FFF2-40B4-BE49-F238E27FC236}">
                  <a16:creationId xmlns:a16="http://schemas.microsoft.com/office/drawing/2014/main" id="{667DC352-E25D-DE21-1481-A2EF7D16A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870" y="2044983"/>
              <a:ext cx="457200" cy="457200"/>
            </a:xfrm>
            <a:prstGeom prst="rect">
              <a:avLst/>
            </a:prstGeom>
          </p:spPr>
        </p:pic>
      </p:grpSp>
      <p:grpSp>
        <p:nvGrpSpPr>
          <p:cNvPr id="43" name="Group 42">
            <a:extLst>
              <a:ext uri="{FF2B5EF4-FFF2-40B4-BE49-F238E27FC236}">
                <a16:creationId xmlns:a16="http://schemas.microsoft.com/office/drawing/2014/main" id="{F09B1F61-9120-D533-6B43-135FFC7B4C63}"/>
              </a:ext>
            </a:extLst>
          </p:cNvPr>
          <p:cNvGrpSpPr/>
          <p:nvPr/>
        </p:nvGrpSpPr>
        <p:grpSpPr>
          <a:xfrm>
            <a:off x="3449280" y="2041031"/>
            <a:ext cx="7153650" cy="2375733"/>
            <a:chOff x="3449280" y="2041031"/>
            <a:chExt cx="7153650" cy="2375733"/>
          </a:xfrm>
        </p:grpSpPr>
        <p:grpSp>
          <p:nvGrpSpPr>
            <p:cNvPr id="18" name="Group 17">
              <a:extLst>
                <a:ext uri="{FF2B5EF4-FFF2-40B4-BE49-F238E27FC236}">
                  <a16:creationId xmlns:a16="http://schemas.microsoft.com/office/drawing/2014/main" id="{AC0BBB5F-27EE-A444-0035-05A193A93AA7}"/>
                </a:ext>
              </a:extLst>
            </p:cNvPr>
            <p:cNvGrpSpPr/>
            <p:nvPr/>
          </p:nvGrpSpPr>
          <p:grpSpPr>
            <a:xfrm>
              <a:off x="3449280" y="2585804"/>
              <a:ext cx="7153650" cy="1830960"/>
              <a:chOff x="2885158" y="1146341"/>
              <a:chExt cx="7153650" cy="1830960"/>
            </a:xfrm>
          </p:grpSpPr>
          <p:sp>
            <p:nvSpPr>
              <p:cNvPr id="22" name="Rectangle 21">
                <a:extLst>
                  <a:ext uri="{FF2B5EF4-FFF2-40B4-BE49-F238E27FC236}">
                    <a16:creationId xmlns:a16="http://schemas.microsoft.com/office/drawing/2014/main" id="{D4D986A6-E1C4-98D3-941F-4B29C64B9FD8}"/>
                  </a:ext>
                </a:extLst>
              </p:cNvPr>
              <p:cNvSpPr/>
              <p:nvPr/>
            </p:nvSpPr>
            <p:spPr>
              <a:xfrm>
                <a:off x="2885158" y="1985159"/>
                <a:ext cx="5293440" cy="9921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3" name="TextBox 22">
                <a:extLst>
                  <a:ext uri="{FF2B5EF4-FFF2-40B4-BE49-F238E27FC236}">
                    <a16:creationId xmlns:a16="http://schemas.microsoft.com/office/drawing/2014/main" id="{E5649CB8-9775-93FE-52AB-D3A4BB13150A}"/>
                  </a:ext>
                </a:extLst>
              </p:cNvPr>
              <p:cNvSpPr txBox="1"/>
              <p:nvPr/>
            </p:nvSpPr>
            <p:spPr>
              <a:xfrm>
                <a:off x="6121518" y="1146341"/>
                <a:ext cx="3917290" cy="9921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en-US" b="0" i="0" kern="1200" dirty="0"/>
                  <a:t>Explored feature extraction methods for image classification, leveraging deep learning models like ResNet50.</a:t>
                </a:r>
              </a:p>
            </p:txBody>
          </p:sp>
        </p:grpSp>
        <p:pic>
          <p:nvPicPr>
            <p:cNvPr id="31" name="Graphic 30" descr="Bullseye with solid fill">
              <a:extLst>
                <a:ext uri="{FF2B5EF4-FFF2-40B4-BE49-F238E27FC236}">
                  <a16:creationId xmlns:a16="http://schemas.microsoft.com/office/drawing/2014/main" id="{F14E5AE8-94BC-A520-5067-8E953EA547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5640" y="2041031"/>
              <a:ext cx="500724" cy="500724"/>
            </a:xfrm>
            <a:prstGeom prst="rect">
              <a:avLst/>
            </a:prstGeom>
          </p:spPr>
        </p:pic>
      </p:grpSp>
      <p:grpSp>
        <p:nvGrpSpPr>
          <p:cNvPr id="45" name="Group 44">
            <a:extLst>
              <a:ext uri="{FF2B5EF4-FFF2-40B4-BE49-F238E27FC236}">
                <a16:creationId xmlns:a16="http://schemas.microsoft.com/office/drawing/2014/main" id="{9818BB97-6196-447F-3329-3F19CCAA7ED6}"/>
              </a:ext>
            </a:extLst>
          </p:cNvPr>
          <p:cNvGrpSpPr/>
          <p:nvPr/>
        </p:nvGrpSpPr>
        <p:grpSpPr>
          <a:xfrm>
            <a:off x="3863491" y="4255641"/>
            <a:ext cx="7374754" cy="2276850"/>
            <a:chOff x="3911617" y="4204278"/>
            <a:chExt cx="7374754" cy="2276850"/>
          </a:xfrm>
        </p:grpSpPr>
        <p:grpSp>
          <p:nvGrpSpPr>
            <p:cNvPr id="19" name="Group 18">
              <a:extLst>
                <a:ext uri="{FF2B5EF4-FFF2-40B4-BE49-F238E27FC236}">
                  <a16:creationId xmlns:a16="http://schemas.microsoft.com/office/drawing/2014/main" id="{29BDB257-4282-F75E-25C4-3FB821C68DDA}"/>
                </a:ext>
              </a:extLst>
            </p:cNvPr>
            <p:cNvGrpSpPr/>
            <p:nvPr/>
          </p:nvGrpSpPr>
          <p:grpSpPr>
            <a:xfrm>
              <a:off x="3911617" y="4615645"/>
              <a:ext cx="7374754" cy="1865483"/>
              <a:chOff x="2885158" y="2103960"/>
              <a:chExt cx="8485134" cy="1865483"/>
            </a:xfrm>
          </p:grpSpPr>
          <p:sp>
            <p:nvSpPr>
              <p:cNvPr id="20" name="Rectangle 19">
                <a:extLst>
                  <a:ext uri="{FF2B5EF4-FFF2-40B4-BE49-F238E27FC236}">
                    <a16:creationId xmlns:a16="http://schemas.microsoft.com/office/drawing/2014/main" id="{56997B9E-139C-F5FF-7141-E126EE0E14B5}"/>
                  </a:ext>
                </a:extLst>
              </p:cNvPr>
              <p:cNvSpPr/>
              <p:nvPr/>
            </p:nvSpPr>
            <p:spPr>
              <a:xfrm>
                <a:off x="2885158" y="2977301"/>
                <a:ext cx="5293440" cy="9921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1" name="TextBox 20">
                <a:extLst>
                  <a:ext uri="{FF2B5EF4-FFF2-40B4-BE49-F238E27FC236}">
                    <a16:creationId xmlns:a16="http://schemas.microsoft.com/office/drawing/2014/main" id="{5FF7D842-AF3A-BB20-6B83-DAF77F0D7285}"/>
                  </a:ext>
                </a:extLst>
              </p:cNvPr>
              <p:cNvSpPr txBox="1"/>
              <p:nvPr/>
            </p:nvSpPr>
            <p:spPr>
              <a:xfrm>
                <a:off x="6076852" y="2103960"/>
                <a:ext cx="5293440" cy="9921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endParaRPr lang="en-US" kern="1200" dirty="0"/>
              </a:p>
              <a:p>
                <a:pPr marL="0" lvl="0" indent="0" algn="l" defTabSz="711200">
                  <a:lnSpc>
                    <a:spcPct val="90000"/>
                  </a:lnSpc>
                  <a:spcBef>
                    <a:spcPct val="0"/>
                  </a:spcBef>
                  <a:spcAft>
                    <a:spcPct val="35000"/>
                  </a:spcAft>
                  <a:buNone/>
                </a:pPr>
                <a:r>
                  <a:rPr lang="en-US" kern="1200" dirty="0"/>
                  <a:t>Analyzed model performance with evaluation metrics like precision, recall</a:t>
                </a:r>
                <a:endParaRPr lang="en-IN" kern="1200" dirty="0"/>
              </a:p>
            </p:txBody>
          </p:sp>
        </p:grpSp>
        <p:pic>
          <p:nvPicPr>
            <p:cNvPr id="35" name="Graphic 34" descr="Smart Phone with solid fill">
              <a:extLst>
                <a:ext uri="{FF2B5EF4-FFF2-40B4-BE49-F238E27FC236}">
                  <a16:creationId xmlns:a16="http://schemas.microsoft.com/office/drawing/2014/main" id="{B1424AC7-76D5-CFE0-D0C9-F579F0CD9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5640" y="4204278"/>
              <a:ext cx="452966" cy="452966"/>
            </a:xfrm>
            <a:prstGeom prst="rect">
              <a:avLst/>
            </a:prstGeom>
          </p:spPr>
        </p:pic>
      </p:grpSp>
      <p:grpSp>
        <p:nvGrpSpPr>
          <p:cNvPr id="44" name="Group 43">
            <a:extLst>
              <a:ext uri="{FF2B5EF4-FFF2-40B4-BE49-F238E27FC236}">
                <a16:creationId xmlns:a16="http://schemas.microsoft.com/office/drawing/2014/main" id="{A4199F90-9E47-EB56-ABBA-A43592A424EA}"/>
              </a:ext>
            </a:extLst>
          </p:cNvPr>
          <p:cNvGrpSpPr/>
          <p:nvPr/>
        </p:nvGrpSpPr>
        <p:grpSpPr>
          <a:xfrm>
            <a:off x="1244105" y="2436857"/>
            <a:ext cx="7498615" cy="3452381"/>
            <a:chOff x="1244105" y="2436857"/>
            <a:chExt cx="7498615" cy="3452381"/>
          </a:xfrm>
        </p:grpSpPr>
        <p:grpSp>
          <p:nvGrpSpPr>
            <p:cNvPr id="17" name="Group 16">
              <a:extLst>
                <a:ext uri="{FF2B5EF4-FFF2-40B4-BE49-F238E27FC236}">
                  <a16:creationId xmlns:a16="http://schemas.microsoft.com/office/drawing/2014/main" id="{1CF2B151-ABE4-4C6B-F01F-7F10E8BE2CA5}"/>
                </a:ext>
              </a:extLst>
            </p:cNvPr>
            <p:cNvGrpSpPr/>
            <p:nvPr/>
          </p:nvGrpSpPr>
          <p:grpSpPr>
            <a:xfrm>
              <a:off x="1244105" y="2436857"/>
              <a:ext cx="7498615" cy="3452381"/>
              <a:chOff x="679983" y="993016"/>
              <a:chExt cx="7498615" cy="3452381"/>
            </a:xfrm>
          </p:grpSpPr>
          <p:sp>
            <p:nvSpPr>
              <p:cNvPr id="24" name="Rectangle 23">
                <a:extLst>
                  <a:ext uri="{FF2B5EF4-FFF2-40B4-BE49-F238E27FC236}">
                    <a16:creationId xmlns:a16="http://schemas.microsoft.com/office/drawing/2014/main" id="{6389965B-11D4-661D-15CD-2AE26576B25A}"/>
                  </a:ext>
                </a:extLst>
              </p:cNvPr>
              <p:cNvSpPr/>
              <p:nvPr/>
            </p:nvSpPr>
            <p:spPr>
              <a:xfrm>
                <a:off x="2885158" y="993016"/>
                <a:ext cx="5293440" cy="99214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5" name="TextBox 24">
                <a:extLst>
                  <a:ext uri="{FF2B5EF4-FFF2-40B4-BE49-F238E27FC236}">
                    <a16:creationId xmlns:a16="http://schemas.microsoft.com/office/drawing/2014/main" id="{8B7998E0-7E78-97E7-E215-66B1692C9A15}"/>
                  </a:ext>
                </a:extLst>
              </p:cNvPr>
              <p:cNvSpPr txBox="1"/>
              <p:nvPr/>
            </p:nvSpPr>
            <p:spPr>
              <a:xfrm>
                <a:off x="679983" y="3453255"/>
                <a:ext cx="3679862" cy="9921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en-US" kern="1200" dirty="0"/>
                  <a:t>Developed and trained One-Class SVM for anomaly detection, applied to advertisement classification.</a:t>
                </a:r>
                <a:endParaRPr lang="en-IN" kern="1200" dirty="0"/>
              </a:p>
            </p:txBody>
          </p:sp>
        </p:grpSp>
        <p:pic>
          <p:nvPicPr>
            <p:cNvPr id="41" name="Graphic 40" descr="Completed with solid fill">
              <a:extLst>
                <a:ext uri="{FF2B5EF4-FFF2-40B4-BE49-F238E27FC236}">
                  <a16:creationId xmlns:a16="http://schemas.microsoft.com/office/drawing/2014/main" id="{802BEA3B-179F-0CB2-A4E2-908C7A9321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4105" y="4158446"/>
              <a:ext cx="550161" cy="550161"/>
            </a:xfrm>
            <a:prstGeom prst="rect">
              <a:avLst/>
            </a:prstGeom>
          </p:spPr>
        </p:pic>
      </p:grpSp>
    </p:spTree>
    <p:extLst>
      <p:ext uri="{BB962C8B-B14F-4D97-AF65-F5344CB8AC3E}">
        <p14:creationId xmlns:p14="http://schemas.microsoft.com/office/powerpoint/2010/main" val="15716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D63EF-0221-9F1F-B57F-8C3494AC49FE}"/>
              </a:ext>
            </a:extLst>
          </p:cNvPr>
          <p:cNvSpPr>
            <a:spLocks noGrp="1"/>
          </p:cNvSpPr>
          <p:nvPr>
            <p:ph type="body" sz="quarter" idx="16"/>
          </p:nvPr>
        </p:nvSpPr>
        <p:spPr>
          <a:xfrm>
            <a:off x="781211" y="1918502"/>
            <a:ext cx="11612880" cy="2607601"/>
          </a:xfrm>
        </p:spPr>
        <p:txBody>
          <a:bodyPr/>
          <a:lstStyle/>
          <a:p>
            <a:r>
              <a:rPr lang="en-US"/>
              <a:t>Thank You</a:t>
            </a:r>
          </a:p>
        </p:txBody>
      </p:sp>
    </p:spTree>
    <p:extLst>
      <p:ext uri="{BB962C8B-B14F-4D97-AF65-F5344CB8AC3E}">
        <p14:creationId xmlns:p14="http://schemas.microsoft.com/office/powerpoint/2010/main" val="387501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688AE-B091-4C19-9492-9B1B1F2CF9BB}"/>
              </a:ext>
            </a:extLst>
          </p:cNvPr>
          <p:cNvSpPr>
            <a:spLocks noGrp="1"/>
          </p:cNvSpPr>
          <p:nvPr>
            <p:ph type="title"/>
          </p:nvPr>
        </p:nvSpPr>
        <p:spPr/>
        <p:txBody>
          <a:bodyPr vert="horz" lIns="91440" tIns="45720" rIns="91440" bIns="45720" rtlCol="0" anchor="ctr">
            <a:normAutofit/>
          </a:bodyPr>
          <a:lstStyle/>
          <a:p>
            <a:pPr algn="ctr">
              <a:lnSpc>
                <a:spcPct val="90000"/>
              </a:lnSpc>
            </a:pPr>
            <a:r>
              <a:rPr lang="en-US" sz="3200" b="1" kern="1200" dirty="0">
                <a:latin typeface="+mj-lt"/>
                <a:ea typeface="+mj-ea"/>
                <a:cs typeface="+mj-cs"/>
              </a:rPr>
              <a:t>Table of Contents</a:t>
            </a:r>
          </a:p>
        </p:txBody>
      </p:sp>
      <p:sp>
        <p:nvSpPr>
          <p:cNvPr id="18" name="Slide Number Placeholder 17">
            <a:extLst>
              <a:ext uri="{FF2B5EF4-FFF2-40B4-BE49-F238E27FC236}">
                <a16:creationId xmlns:a16="http://schemas.microsoft.com/office/drawing/2014/main" id="{D572C1C0-C04C-4CB2-9DC9-3ADE75F139E0}"/>
              </a:ext>
            </a:extLst>
          </p:cNvPr>
          <p:cNvSpPr>
            <a:spLocks noGrp="1"/>
          </p:cNvSpPr>
          <p:nvPr>
            <p:ph type="sldNum" sz="quarter" idx="12"/>
          </p:nvPr>
        </p:nvSpPr>
        <p:spPr/>
        <p:txBody>
          <a:bodyPr vert="horz" lIns="91440" tIns="45720" rIns="91440" bIns="45720" rtlCol="0" anchor="ctr">
            <a:normAutofit fontScale="32500" lnSpcReduction="20000"/>
          </a:bodyPr>
          <a:lstStyle/>
          <a:p>
            <a:pPr marR="0" lvl="0" indent="0" algn="r" fontAlgn="auto">
              <a:spcBef>
                <a:spcPts val="0"/>
              </a:spcBef>
              <a:spcAft>
                <a:spcPts val="600"/>
              </a:spcAft>
              <a:buClrTx/>
              <a:buSzTx/>
              <a:buFontTx/>
              <a:buNone/>
              <a:tabLst/>
              <a:defRPr/>
            </a:pPr>
            <a:fld id="{7EAD36D4-32FF-544B-9EC2-1F035E0F636E}" type="slidenum">
              <a:rPr kumimoji="0" lang="en-US" sz="1200" b="0" i="0" u="none" strike="noStrike" cap="none" spc="0" normalizeH="0" baseline="0" noProof="0">
                <a:ln>
                  <a:noFill/>
                </a:ln>
                <a:solidFill>
                  <a:schemeClr val="tx1">
                    <a:tint val="75000"/>
                  </a:schemeClr>
                </a:solidFill>
                <a:effectLst/>
                <a:uLnTx/>
                <a:uFillTx/>
              </a:rPr>
              <a:pPr marR="0" lvl="0" indent="0" algn="r" fontAlgn="auto">
                <a:spcBef>
                  <a:spcPts val="0"/>
                </a:spcBef>
                <a:spcAft>
                  <a:spcPts val="600"/>
                </a:spcAft>
                <a:buClrTx/>
                <a:buSzTx/>
                <a:buFontTx/>
                <a:buNone/>
                <a:tabLst/>
                <a:defRPr/>
              </a:pPr>
              <a:t>2</a:t>
            </a:fld>
            <a:endParaRPr kumimoji="0" lang="en-US" sz="1200" b="0" i="0" u="none" strike="noStrike" cap="none" spc="0" normalizeH="0" baseline="0" noProof="0">
              <a:ln>
                <a:noFill/>
              </a:ln>
              <a:solidFill>
                <a:schemeClr val="tx1">
                  <a:tint val="75000"/>
                </a:schemeClr>
              </a:solidFill>
              <a:effectLst/>
              <a:uLnTx/>
              <a:uFillTx/>
            </a:endParaRPr>
          </a:p>
        </p:txBody>
      </p:sp>
      <p:graphicFrame>
        <p:nvGraphicFramePr>
          <p:cNvPr id="11" name="Table 11">
            <a:extLst>
              <a:ext uri="{FF2B5EF4-FFF2-40B4-BE49-F238E27FC236}">
                <a16:creationId xmlns:a16="http://schemas.microsoft.com/office/drawing/2014/main" id="{28580D3C-2828-0D32-D009-9E4C309F8F43}"/>
              </a:ext>
            </a:extLst>
          </p:cNvPr>
          <p:cNvGraphicFramePr>
            <a:graphicFrameLocks noGrp="1"/>
          </p:cNvGraphicFramePr>
          <p:nvPr>
            <p:extLst>
              <p:ext uri="{D42A27DB-BD31-4B8C-83A1-F6EECF244321}">
                <p14:modId xmlns:p14="http://schemas.microsoft.com/office/powerpoint/2010/main" val="1301055391"/>
              </p:ext>
            </p:extLst>
          </p:nvPr>
        </p:nvGraphicFramePr>
        <p:xfrm>
          <a:off x="1329267" y="1540933"/>
          <a:ext cx="9552318" cy="5104909"/>
        </p:xfrm>
        <a:graphic>
          <a:graphicData uri="http://schemas.openxmlformats.org/drawingml/2006/table">
            <a:tbl>
              <a:tblPr firstRow="1" firstCol="1" bandRow="1">
                <a:tableStyleId>{793D81CF-94F2-401A-BA57-92F5A7B2D0C5}</a:tableStyleId>
              </a:tblPr>
              <a:tblGrid>
                <a:gridCol w="1703418">
                  <a:extLst>
                    <a:ext uri="{9D8B030D-6E8A-4147-A177-3AD203B41FA5}">
                      <a16:colId xmlns:a16="http://schemas.microsoft.com/office/drawing/2014/main" val="393873737"/>
                    </a:ext>
                  </a:extLst>
                </a:gridCol>
                <a:gridCol w="7848900">
                  <a:extLst>
                    <a:ext uri="{9D8B030D-6E8A-4147-A177-3AD203B41FA5}">
                      <a16:colId xmlns:a16="http://schemas.microsoft.com/office/drawing/2014/main" val="3598317891"/>
                    </a:ext>
                  </a:extLst>
                </a:gridCol>
              </a:tblGrid>
              <a:tr h="441601">
                <a:tc>
                  <a:txBody>
                    <a:bodyPr/>
                    <a:lstStyle/>
                    <a:p>
                      <a:endParaRPr lang="en-IN" sz="1800" dirty="0"/>
                    </a:p>
                  </a:txBody>
                  <a:tcPr marL="94058" marR="94058" marT="47028" marB="47028" anchor="ctr">
                    <a:solidFill>
                      <a:schemeClr val="tx1">
                        <a:lumMod val="75000"/>
                        <a:lumOff val="25000"/>
                      </a:schemeClr>
                    </a:solidFill>
                  </a:tcPr>
                </a:tc>
                <a:tc>
                  <a:txBody>
                    <a:bodyPr/>
                    <a:lstStyle/>
                    <a:p>
                      <a:endParaRPr lang="en-IN" sz="1800" dirty="0"/>
                    </a:p>
                  </a:txBody>
                  <a:tcPr marL="94058" marR="94058" marT="47028" marB="47028" anchor="ctr">
                    <a:solidFill>
                      <a:schemeClr val="tx1">
                        <a:lumMod val="75000"/>
                        <a:lumOff val="25000"/>
                      </a:schemeClr>
                    </a:solidFill>
                  </a:tcPr>
                </a:tc>
                <a:extLst>
                  <a:ext uri="{0D108BD9-81ED-4DB2-BD59-A6C34878D82A}">
                    <a16:rowId xmlns:a16="http://schemas.microsoft.com/office/drawing/2014/main" val="1805146087"/>
                  </a:ext>
                </a:extLst>
              </a:tr>
              <a:tr h="388609">
                <a:tc>
                  <a:txBody>
                    <a:bodyPr/>
                    <a:lstStyle/>
                    <a:p>
                      <a:pPr algn="ctr"/>
                      <a:r>
                        <a:rPr lang="en-IN" sz="1800" dirty="0"/>
                        <a:t>I.</a:t>
                      </a:r>
                    </a:p>
                  </a:txBody>
                  <a:tcPr marL="94058" marR="94058" marT="47028" marB="47028" anchor="ctr"/>
                </a:tc>
                <a:tc>
                  <a:txBody>
                    <a:bodyPr/>
                    <a:lstStyle/>
                    <a:p>
                      <a:r>
                        <a:rPr lang="en-IN" sz="1800" dirty="0"/>
                        <a:t>Overview of Perfect print</a:t>
                      </a:r>
                    </a:p>
                  </a:txBody>
                  <a:tcPr marL="94058" marR="94058" marT="47028" marB="47028" anchor="ctr"/>
                </a:tc>
                <a:extLst>
                  <a:ext uri="{0D108BD9-81ED-4DB2-BD59-A6C34878D82A}">
                    <a16:rowId xmlns:a16="http://schemas.microsoft.com/office/drawing/2014/main" val="1767609930"/>
                  </a:ext>
                </a:extLst>
              </a:tr>
              <a:tr h="388609">
                <a:tc>
                  <a:txBody>
                    <a:bodyPr/>
                    <a:lstStyle/>
                    <a:p>
                      <a:pPr algn="ctr"/>
                      <a:r>
                        <a:rPr lang="en-IN" sz="1800"/>
                        <a:t>II.</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The Problem Statement</a:t>
                      </a:r>
                      <a:endParaRPr lang="en-IN" sz="1800"/>
                    </a:p>
                  </a:txBody>
                  <a:tcPr marL="94058" marR="94058" marT="47028" marB="47028" anchor="ctr"/>
                </a:tc>
                <a:extLst>
                  <a:ext uri="{0D108BD9-81ED-4DB2-BD59-A6C34878D82A}">
                    <a16:rowId xmlns:a16="http://schemas.microsoft.com/office/drawing/2014/main" val="2816673242"/>
                  </a:ext>
                </a:extLst>
              </a:tr>
              <a:tr h="388609">
                <a:tc>
                  <a:txBody>
                    <a:bodyPr/>
                    <a:lstStyle/>
                    <a:p>
                      <a:pPr algn="ctr"/>
                      <a:r>
                        <a:rPr lang="en-IN" sz="1800"/>
                        <a:t>III.</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Purpose of the Project</a:t>
                      </a:r>
                    </a:p>
                  </a:txBody>
                  <a:tcPr marL="94058" marR="94058" marT="47028" marB="47028" anchor="ctr"/>
                </a:tc>
                <a:extLst>
                  <a:ext uri="{0D108BD9-81ED-4DB2-BD59-A6C34878D82A}">
                    <a16:rowId xmlns:a16="http://schemas.microsoft.com/office/drawing/2014/main" val="3946099469"/>
                  </a:ext>
                </a:extLst>
              </a:tr>
              <a:tr h="388609">
                <a:tc>
                  <a:txBody>
                    <a:bodyPr/>
                    <a:lstStyle/>
                    <a:p>
                      <a:pPr algn="ctr"/>
                      <a:r>
                        <a:rPr lang="en-IN" sz="1800"/>
                        <a:t>IV.</a:t>
                      </a:r>
                    </a:p>
                  </a:txBody>
                  <a:tcPr marL="94058" marR="94058" marT="47028" marB="47028" anchor="ctr"/>
                </a:tc>
                <a:tc>
                  <a:txBody>
                    <a:bodyPr/>
                    <a:lstStyle/>
                    <a:p>
                      <a:r>
                        <a:rPr lang="en-IN" sz="1800" dirty="0"/>
                        <a:t>Architecture of Perfect Print</a:t>
                      </a:r>
                    </a:p>
                  </a:txBody>
                  <a:tcPr marL="94058" marR="94058" marT="47028" marB="47028" anchor="ctr"/>
                </a:tc>
                <a:extLst>
                  <a:ext uri="{0D108BD9-81ED-4DB2-BD59-A6C34878D82A}">
                    <a16:rowId xmlns:a16="http://schemas.microsoft.com/office/drawing/2014/main" val="3406645058"/>
                  </a:ext>
                </a:extLst>
              </a:tr>
              <a:tr h="388609">
                <a:tc>
                  <a:txBody>
                    <a:bodyPr/>
                    <a:lstStyle/>
                    <a:p>
                      <a:pPr algn="ctr"/>
                      <a:r>
                        <a:rPr lang="en-IN" sz="1800"/>
                        <a:t>V.</a:t>
                      </a:r>
                    </a:p>
                  </a:txBody>
                  <a:tcPr marL="94058" marR="94058" marT="47028" marB="47028" anchor="ctr"/>
                </a:tc>
                <a:tc>
                  <a:txBody>
                    <a:bodyPr/>
                    <a:lstStyle/>
                    <a:p>
                      <a:r>
                        <a:rPr lang="en-IN" sz="1800" dirty="0"/>
                        <a:t>Flow of Advertisement Detection</a:t>
                      </a:r>
                    </a:p>
                  </a:txBody>
                  <a:tcPr marL="94058" marR="94058" marT="47028" marB="47028" anchor="ctr"/>
                </a:tc>
                <a:extLst>
                  <a:ext uri="{0D108BD9-81ED-4DB2-BD59-A6C34878D82A}">
                    <a16:rowId xmlns:a16="http://schemas.microsoft.com/office/drawing/2014/main" val="788307352"/>
                  </a:ext>
                </a:extLst>
              </a:tr>
              <a:tr h="388609">
                <a:tc>
                  <a:txBody>
                    <a:bodyPr/>
                    <a:lstStyle/>
                    <a:p>
                      <a:pPr algn="ctr"/>
                      <a:r>
                        <a:rPr lang="en-IN" sz="1800" dirty="0"/>
                        <a:t>VI</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Resnet50 Architecture</a:t>
                      </a:r>
                      <a:endParaRPr lang="en-IN" sz="1800" dirty="0"/>
                    </a:p>
                  </a:txBody>
                  <a:tcPr marL="94058" marR="94058" marT="47028" marB="47028" anchor="ctr"/>
                </a:tc>
                <a:extLst>
                  <a:ext uri="{0D108BD9-81ED-4DB2-BD59-A6C34878D82A}">
                    <a16:rowId xmlns:a16="http://schemas.microsoft.com/office/drawing/2014/main" val="3862560200"/>
                  </a:ext>
                </a:extLst>
              </a:tr>
              <a:tr h="388609">
                <a:tc>
                  <a:txBody>
                    <a:bodyPr/>
                    <a:lstStyle/>
                    <a:p>
                      <a:pPr algn="ctr"/>
                      <a:r>
                        <a:rPr lang="en-IN" sz="1800" dirty="0"/>
                        <a:t>VII.</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One-Class Support Vector Machine</a:t>
                      </a:r>
                    </a:p>
                  </a:txBody>
                  <a:tcPr marL="94058" marR="94058" marT="47028" marB="47028" anchor="ctr"/>
                </a:tc>
                <a:extLst>
                  <a:ext uri="{0D108BD9-81ED-4DB2-BD59-A6C34878D82A}">
                    <a16:rowId xmlns:a16="http://schemas.microsoft.com/office/drawing/2014/main" val="3028142155"/>
                  </a:ext>
                </a:extLst>
              </a:tr>
              <a:tr h="388609">
                <a:tc>
                  <a:txBody>
                    <a:bodyPr/>
                    <a:lstStyle/>
                    <a:p>
                      <a:pPr algn="ctr"/>
                      <a:r>
                        <a:rPr lang="en-IN" sz="1800"/>
                        <a:t>VIII.</a:t>
                      </a:r>
                    </a:p>
                  </a:txBody>
                  <a:tcPr marL="94058" marR="94058" marT="47028" marB="47028" anchor="ctr"/>
                </a:tc>
                <a:tc>
                  <a:txBody>
                    <a:bodyPr/>
                    <a:lstStyle/>
                    <a:p>
                      <a:r>
                        <a:rPr lang="en-IN" sz="1800" dirty="0"/>
                        <a:t>Results</a:t>
                      </a:r>
                    </a:p>
                  </a:txBody>
                  <a:tcPr marL="94058" marR="94058" marT="47028" marB="47028" anchor="ctr"/>
                </a:tc>
                <a:extLst>
                  <a:ext uri="{0D108BD9-81ED-4DB2-BD59-A6C34878D82A}">
                    <a16:rowId xmlns:a16="http://schemas.microsoft.com/office/drawing/2014/main" val="2606882642"/>
                  </a:ext>
                </a:extLst>
              </a:tr>
              <a:tr h="388609">
                <a:tc>
                  <a:txBody>
                    <a:bodyPr/>
                    <a:lstStyle/>
                    <a:p>
                      <a:pPr algn="ctr"/>
                      <a:r>
                        <a:rPr lang="en-IN" sz="1800"/>
                        <a:t>IX.</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Project Progress</a:t>
                      </a:r>
                    </a:p>
                  </a:txBody>
                  <a:tcPr marL="94058" marR="94058" marT="47028" marB="47028" anchor="ctr"/>
                </a:tc>
                <a:extLst>
                  <a:ext uri="{0D108BD9-81ED-4DB2-BD59-A6C34878D82A}">
                    <a16:rowId xmlns:a16="http://schemas.microsoft.com/office/drawing/2014/main" val="2003589949"/>
                  </a:ext>
                </a:extLst>
              </a:tr>
              <a:tr h="388609">
                <a:tc>
                  <a:txBody>
                    <a:bodyPr/>
                    <a:lstStyle/>
                    <a:p>
                      <a:pPr algn="ctr"/>
                      <a:r>
                        <a:rPr lang="en-US" sz="1800" dirty="0"/>
                        <a:t>X.</a:t>
                      </a:r>
                      <a:endParaRPr lang="en-IN" sz="1800" dirty="0"/>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Current Focus	</a:t>
                      </a:r>
                    </a:p>
                  </a:txBody>
                  <a:tcPr marL="94058" marR="94058" marT="47028" marB="47028" anchor="ctr"/>
                </a:tc>
                <a:extLst>
                  <a:ext uri="{0D108BD9-81ED-4DB2-BD59-A6C34878D82A}">
                    <a16:rowId xmlns:a16="http://schemas.microsoft.com/office/drawing/2014/main" val="3364898058"/>
                  </a:ext>
                </a:extLst>
              </a:tr>
              <a:tr h="388609">
                <a:tc>
                  <a:txBody>
                    <a:bodyPr/>
                    <a:lstStyle/>
                    <a:p>
                      <a:pPr algn="ctr"/>
                      <a:r>
                        <a:rPr lang="en-IN" sz="1800" dirty="0"/>
                        <a:t>XI.                  </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Future Scope</a:t>
                      </a:r>
                    </a:p>
                  </a:txBody>
                  <a:tcPr marL="94058" marR="94058" marT="47028" marB="47028" anchor="ctr"/>
                </a:tc>
                <a:extLst>
                  <a:ext uri="{0D108BD9-81ED-4DB2-BD59-A6C34878D82A}">
                    <a16:rowId xmlns:a16="http://schemas.microsoft.com/office/drawing/2014/main" val="3124719169"/>
                  </a:ext>
                </a:extLst>
              </a:tr>
              <a:tr h="388609">
                <a:tc>
                  <a:txBody>
                    <a:bodyPr/>
                    <a:lstStyle/>
                    <a:p>
                      <a:pPr algn="ctr"/>
                      <a:r>
                        <a:rPr lang="en-IN" sz="1800" dirty="0"/>
                        <a:t>XII.                  </a:t>
                      </a:r>
                    </a:p>
                  </a:txBody>
                  <a:tcPr marL="94058" marR="94058" marT="47028" marB="4702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 Milestones Achieved </a:t>
                      </a:r>
                    </a:p>
                  </a:txBody>
                  <a:tcPr marL="94058" marR="94058" marT="47028" marB="47028" anchor="ctr"/>
                </a:tc>
                <a:extLst>
                  <a:ext uri="{0D108BD9-81ED-4DB2-BD59-A6C34878D82A}">
                    <a16:rowId xmlns:a16="http://schemas.microsoft.com/office/drawing/2014/main" val="4078624777"/>
                  </a:ext>
                </a:extLst>
              </a:tr>
            </a:tbl>
          </a:graphicData>
        </a:graphic>
      </p:graphicFrame>
      <p:sp>
        <p:nvSpPr>
          <p:cNvPr id="4" name="TextBox 3">
            <a:extLst>
              <a:ext uri="{FF2B5EF4-FFF2-40B4-BE49-F238E27FC236}">
                <a16:creationId xmlns:a16="http://schemas.microsoft.com/office/drawing/2014/main" id="{376764CB-093F-BA9B-7FA2-4E62ACA1277D}"/>
              </a:ext>
            </a:extLst>
          </p:cNvPr>
          <p:cNvSpPr txBox="1"/>
          <p:nvPr/>
        </p:nvSpPr>
        <p:spPr>
          <a:xfrm>
            <a:off x="3048000" y="324651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Forma DJR Micro"/>
              <a:ea typeface="+mn-ea"/>
              <a:cs typeface="+mn-cs"/>
            </a:endParaRPr>
          </a:p>
        </p:txBody>
      </p:sp>
    </p:spTree>
    <p:extLst>
      <p:ext uri="{BB962C8B-B14F-4D97-AF65-F5344CB8AC3E}">
        <p14:creationId xmlns:p14="http://schemas.microsoft.com/office/powerpoint/2010/main" val="98018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991CC7-42BB-4490-143C-626D183D7B28}"/>
              </a:ext>
            </a:extLst>
          </p:cNvPr>
          <p:cNvSpPr>
            <a:spLocks noGrp="1"/>
          </p:cNvSpPr>
          <p:nvPr>
            <p:ph type="body" idx="37"/>
          </p:nvPr>
        </p:nvSpPr>
        <p:spPr>
          <a:xfrm>
            <a:off x="728133" y="1735666"/>
            <a:ext cx="10295467" cy="3375283"/>
          </a:xfrm>
        </p:spPr>
        <p:txBody>
          <a:bodyPr/>
          <a:lstStyle/>
          <a:p>
            <a:pPr marL="514350" indent="-514350" algn="just">
              <a:lnSpc>
                <a:spcPct val="100000"/>
              </a:lnSpc>
              <a:buFont typeface="+mj-lt"/>
              <a:buAutoNum type="romanUcPeriod"/>
            </a:pPr>
            <a:r>
              <a:rPr lang="en-US" sz="2000" b="1" dirty="0"/>
              <a:t>Perfect Print</a:t>
            </a:r>
            <a:r>
              <a:rPr lang="en-US" sz="2000" dirty="0"/>
              <a:t> is a project developed to improve the user experience while printing content by offering smart customization options.</a:t>
            </a:r>
          </a:p>
          <a:p>
            <a:pPr marL="514350" indent="-514350" algn="just">
              <a:lnSpc>
                <a:spcPct val="100000"/>
              </a:lnSpc>
              <a:buFont typeface="+mj-lt"/>
              <a:buAutoNum type="romanUcPeriod"/>
            </a:pPr>
            <a:r>
              <a:rPr lang="en-US" sz="2000" dirty="0"/>
              <a:t>It allows users to control unwanted print elements such as </a:t>
            </a:r>
            <a:r>
              <a:rPr lang="en-US" sz="2000" b="1" dirty="0"/>
              <a:t>headers, footers, extra white spaces and advertisements</a:t>
            </a:r>
            <a:r>
              <a:rPr lang="en-US" sz="2000" dirty="0"/>
              <a:t> through simple toggle switches.</a:t>
            </a:r>
          </a:p>
          <a:p>
            <a:pPr marL="514350" indent="-514350" algn="just">
              <a:lnSpc>
                <a:spcPct val="100000"/>
              </a:lnSpc>
              <a:buFont typeface="+mj-lt"/>
              <a:buAutoNum type="romanUcPeriod"/>
            </a:pPr>
            <a:r>
              <a:rPr lang="en-US" sz="2000" dirty="0"/>
              <a:t>The system integrates </a:t>
            </a:r>
            <a:r>
              <a:rPr lang="en-US" sz="2000" b="1" dirty="0"/>
              <a:t>AI-based Advertisement Detection</a:t>
            </a:r>
            <a:r>
              <a:rPr lang="en-US" sz="2000" dirty="0"/>
              <a:t> to automatically identify ad images before printing</a:t>
            </a:r>
          </a:p>
          <a:p>
            <a:pPr marL="514350" indent="-514350" algn="just">
              <a:lnSpc>
                <a:spcPct val="100000"/>
              </a:lnSpc>
              <a:buFont typeface="+mj-lt"/>
              <a:buAutoNum type="romanUcPeriod"/>
            </a:pPr>
            <a:r>
              <a:rPr lang="en-US" sz="2000" dirty="0"/>
              <a:t>Users can preview and remove these ad sections, ensuring a </a:t>
            </a:r>
            <a:r>
              <a:rPr lang="en-US" sz="2000" b="1" dirty="0"/>
              <a:t>clean and content-focused print output</a:t>
            </a:r>
            <a:r>
              <a:rPr lang="en-US" sz="2000" dirty="0"/>
              <a:t>.</a:t>
            </a:r>
          </a:p>
          <a:p>
            <a:pPr algn="just">
              <a:lnSpc>
                <a:spcPct val="100000"/>
              </a:lnSpc>
            </a:pPr>
            <a:endParaRPr lang="en-US" sz="2000" spc="50" dirty="0">
              <a:latin typeface="+mj-lt"/>
              <a:cs typeface="Times New Roman" panose="02020603050405020304" pitchFamily="18" charset="0"/>
            </a:endParaRPr>
          </a:p>
        </p:txBody>
      </p:sp>
      <p:sp>
        <p:nvSpPr>
          <p:cNvPr id="3" name="Title 2">
            <a:extLst>
              <a:ext uri="{FF2B5EF4-FFF2-40B4-BE49-F238E27FC236}">
                <a16:creationId xmlns:a16="http://schemas.microsoft.com/office/drawing/2014/main" id="{34A54415-2E2D-2C2D-6C45-9E1732B58899}"/>
              </a:ext>
            </a:extLst>
          </p:cNvPr>
          <p:cNvSpPr>
            <a:spLocks noGrp="1"/>
          </p:cNvSpPr>
          <p:nvPr>
            <p:ph type="title"/>
          </p:nvPr>
        </p:nvSpPr>
        <p:spPr>
          <a:xfrm>
            <a:off x="925529" y="537714"/>
            <a:ext cx="11612880" cy="546303"/>
          </a:xfrm>
        </p:spPr>
        <p:txBody>
          <a:bodyPr/>
          <a:lstStyle/>
          <a:p>
            <a:r>
              <a:rPr lang="en-US" sz="4000" dirty="0"/>
              <a:t>Overview of Perfect Print</a:t>
            </a:r>
          </a:p>
        </p:txBody>
      </p:sp>
    </p:spTree>
    <p:extLst>
      <p:ext uri="{BB962C8B-B14F-4D97-AF65-F5344CB8AC3E}">
        <p14:creationId xmlns:p14="http://schemas.microsoft.com/office/powerpoint/2010/main" val="2233734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49F7-FF28-2245-BF12-CC25644253E3}"/>
              </a:ext>
            </a:extLst>
          </p:cNvPr>
          <p:cNvSpPr>
            <a:spLocks noGrp="1"/>
          </p:cNvSpPr>
          <p:nvPr>
            <p:ph type="title"/>
          </p:nvPr>
        </p:nvSpPr>
        <p:spPr>
          <a:xfrm>
            <a:off x="729466" y="448755"/>
            <a:ext cx="11612880" cy="600934"/>
          </a:xfrm>
        </p:spPr>
        <p:txBody>
          <a:bodyPr/>
          <a:lstStyle/>
          <a:p>
            <a:r>
              <a:rPr lang="en-IN" dirty="0"/>
              <a:t>The </a:t>
            </a:r>
            <a:r>
              <a:rPr lang="en-IN" sz="4000" dirty="0"/>
              <a:t>Problem Statement</a:t>
            </a:r>
            <a:endParaRPr lang="en-IN" dirty="0"/>
          </a:p>
        </p:txBody>
      </p:sp>
      <p:sp>
        <p:nvSpPr>
          <p:cNvPr id="3" name="TextBox 2">
            <a:extLst>
              <a:ext uri="{FF2B5EF4-FFF2-40B4-BE49-F238E27FC236}">
                <a16:creationId xmlns:a16="http://schemas.microsoft.com/office/drawing/2014/main" id="{0F60953E-9281-68F3-0298-131F172B7665}"/>
              </a:ext>
            </a:extLst>
          </p:cNvPr>
          <p:cNvSpPr txBox="1"/>
          <p:nvPr/>
        </p:nvSpPr>
        <p:spPr>
          <a:xfrm>
            <a:off x="729466" y="1859189"/>
            <a:ext cx="10471932" cy="1227259"/>
          </a:xfrm>
          <a:prstGeom prst="rect">
            <a:avLst/>
          </a:prstGeom>
          <a:noFill/>
        </p:spPr>
        <p:txBody>
          <a:bodyPr wrap="square" rtlCol="0">
            <a:spAutoFit/>
          </a:bodyPr>
          <a:lstStyle/>
          <a:p>
            <a:pPr marL="514350" indent="-514350" algn="just">
              <a:lnSpc>
                <a:spcPts val="3000"/>
              </a:lnSpc>
              <a:buFont typeface="+mj-lt"/>
              <a:buAutoNum type="romanUcPeriod"/>
            </a:pPr>
            <a:r>
              <a:rPr lang="en-US" sz="2000" dirty="0"/>
              <a:t>To develop a detection system that automatically detects whether a given image is an advertisement or not</a:t>
            </a:r>
          </a:p>
          <a:p>
            <a:pPr marL="514350" indent="-514350" algn="just">
              <a:lnSpc>
                <a:spcPts val="3000"/>
              </a:lnSpc>
              <a:buFont typeface="+mj-lt"/>
              <a:buAutoNum type="romanUcPeriod"/>
            </a:pPr>
            <a:r>
              <a:rPr lang="en-US" sz="2000" dirty="0"/>
              <a:t>To integrate with a larger document analysis pipeline that:</a:t>
            </a:r>
          </a:p>
        </p:txBody>
      </p:sp>
      <p:sp>
        <p:nvSpPr>
          <p:cNvPr id="11" name="TextBox 10">
            <a:extLst>
              <a:ext uri="{FF2B5EF4-FFF2-40B4-BE49-F238E27FC236}">
                <a16:creationId xmlns:a16="http://schemas.microsoft.com/office/drawing/2014/main" id="{0819C6EF-76E2-E0C8-7D6D-D28E14CFF6D8}"/>
              </a:ext>
            </a:extLst>
          </p:cNvPr>
          <p:cNvSpPr txBox="1"/>
          <p:nvPr/>
        </p:nvSpPr>
        <p:spPr>
          <a:xfrm>
            <a:off x="3449806" y="3198969"/>
            <a:ext cx="7751592" cy="213520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IN" dirty="0" err="1"/>
              <a:t>Analyzes</a:t>
            </a:r>
            <a:r>
              <a:rPr lang="en-IN" dirty="0"/>
              <a:t>  documents before printing </a:t>
            </a:r>
            <a:endParaRPr lang="en-US" sz="1800" spc="50" dirty="0">
              <a:latin typeface="+mj-lt"/>
            </a:endParaRPr>
          </a:p>
          <a:p>
            <a:pPr marL="285750" indent="-285750">
              <a:lnSpc>
                <a:spcPct val="150000"/>
              </a:lnSpc>
              <a:buFont typeface="Wingdings" panose="05000000000000000000" pitchFamily="2" charset="2"/>
              <a:buChar char="q"/>
            </a:pPr>
            <a:r>
              <a:rPr lang="en-IN" dirty="0"/>
              <a:t>Extract Images from pdf</a:t>
            </a:r>
            <a:endParaRPr lang="en-US" sz="1800" spc="50" dirty="0">
              <a:latin typeface="+mj-lt"/>
            </a:endParaRPr>
          </a:p>
          <a:p>
            <a:pPr marL="285750" indent="-285750">
              <a:lnSpc>
                <a:spcPct val="150000"/>
              </a:lnSpc>
              <a:buFont typeface="Wingdings" panose="05000000000000000000" pitchFamily="2" charset="2"/>
              <a:buChar char="q"/>
            </a:pPr>
            <a:r>
              <a:rPr lang="en-US" spc="50" dirty="0">
                <a:latin typeface="+mj-lt"/>
              </a:rPr>
              <a:t> </a:t>
            </a:r>
            <a:r>
              <a:rPr lang="en-US" dirty="0"/>
              <a:t>Detects and classifies images as Advertisement or Non-Advertisements </a:t>
            </a:r>
            <a:endParaRPr lang="en-US" spc="50" dirty="0">
              <a:latin typeface="+mj-lt"/>
            </a:endParaRPr>
          </a:p>
          <a:p>
            <a:pPr marL="285750" indent="-285750">
              <a:lnSpc>
                <a:spcPct val="150000"/>
              </a:lnSpc>
              <a:buFont typeface="Wingdings" panose="05000000000000000000" pitchFamily="2" charset="2"/>
              <a:buChar char="q"/>
            </a:pPr>
            <a:r>
              <a:rPr lang="en-US" dirty="0"/>
              <a:t>Allows toggling visibility of headers, footers, and detected advertisements</a:t>
            </a:r>
            <a:endParaRPr lang="en-US" spc="50" dirty="0">
              <a:latin typeface="+mj-lt"/>
            </a:endParaRPr>
          </a:p>
          <a:p>
            <a:pPr>
              <a:lnSpc>
                <a:spcPct val="150000"/>
              </a:lnSpc>
            </a:pPr>
            <a:endParaRPr lang="en-US" spc="50" dirty="0">
              <a:latin typeface="+mj-lt"/>
            </a:endParaRPr>
          </a:p>
        </p:txBody>
      </p:sp>
    </p:spTree>
    <p:extLst>
      <p:ext uri="{BB962C8B-B14F-4D97-AF65-F5344CB8AC3E}">
        <p14:creationId xmlns:p14="http://schemas.microsoft.com/office/powerpoint/2010/main" val="762236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05BA-C439-7531-33B0-06C70B3F5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A8E5C-EB2C-BF63-0266-4F6E192FF68E}"/>
              </a:ext>
            </a:extLst>
          </p:cNvPr>
          <p:cNvSpPr>
            <a:spLocks noGrp="1"/>
          </p:cNvSpPr>
          <p:nvPr>
            <p:ph type="title"/>
          </p:nvPr>
        </p:nvSpPr>
        <p:spPr>
          <a:xfrm>
            <a:off x="293254" y="78798"/>
            <a:ext cx="11612880" cy="1325563"/>
          </a:xfrm>
        </p:spPr>
        <p:txBody>
          <a:bodyPr wrap="square" anchor="ctr">
            <a:normAutofit/>
          </a:bodyPr>
          <a:lstStyle/>
          <a:p>
            <a:r>
              <a:rPr lang="en-IN" dirty="0"/>
              <a:t>Purpose of the Project</a:t>
            </a:r>
          </a:p>
        </p:txBody>
      </p:sp>
      <p:graphicFrame>
        <p:nvGraphicFramePr>
          <p:cNvPr id="6" name="TextBox 3">
            <a:extLst>
              <a:ext uri="{FF2B5EF4-FFF2-40B4-BE49-F238E27FC236}">
                <a16:creationId xmlns:a16="http://schemas.microsoft.com/office/drawing/2014/main" id="{0255C4B7-4383-4270-46BB-C9E58D506C2F}"/>
              </a:ext>
            </a:extLst>
          </p:cNvPr>
          <p:cNvGraphicFramePr/>
          <p:nvPr>
            <p:extLst>
              <p:ext uri="{D42A27DB-BD31-4B8C-83A1-F6EECF244321}">
                <p14:modId xmlns:p14="http://schemas.microsoft.com/office/powerpoint/2010/main" val="1948268653"/>
              </p:ext>
            </p:extLst>
          </p:nvPr>
        </p:nvGraphicFramePr>
        <p:xfrm>
          <a:off x="293254" y="1594861"/>
          <a:ext cx="1161288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496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8AF81-F1C8-21A6-C4B2-AE3F5419E454}"/>
              </a:ext>
            </a:extLst>
          </p:cNvPr>
          <p:cNvSpPr>
            <a:spLocks noGrp="1"/>
          </p:cNvSpPr>
          <p:nvPr>
            <p:ph type="title"/>
          </p:nvPr>
        </p:nvSpPr>
        <p:spPr>
          <a:xfrm>
            <a:off x="687450" y="315176"/>
            <a:ext cx="8637651" cy="61555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4000"/>
              <a:t>Architecture of perfect Print</a:t>
            </a:r>
            <a:endParaRPr lang="en-IN" sz="4000" dirty="0"/>
          </a:p>
        </p:txBody>
      </p:sp>
      <p:pic>
        <p:nvPicPr>
          <p:cNvPr id="1026" name="Picture 2">
            <a:extLst>
              <a:ext uri="{FF2B5EF4-FFF2-40B4-BE49-F238E27FC236}">
                <a16:creationId xmlns:a16="http://schemas.microsoft.com/office/drawing/2014/main" id="{4D289873-2AF3-E0AD-4717-D8269501C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96" y="1480458"/>
            <a:ext cx="8223391" cy="506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969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B9D2-A3A4-CFCE-C300-4ED671C1BF38}"/>
            </a:ext>
          </a:extLst>
        </p:cNvPr>
        <p:cNvGrpSpPr/>
        <p:nvPr/>
      </p:nvGrpSpPr>
      <p:grpSpPr>
        <a:xfrm>
          <a:off x="0" y="0"/>
          <a:ext cx="0" cy="0"/>
          <a:chOff x="0" y="0"/>
          <a:chExt cx="0" cy="0"/>
        </a:xfrm>
      </p:grpSpPr>
      <p:sp>
        <p:nvSpPr>
          <p:cNvPr id="45" name="Arrow: Chevron 44">
            <a:extLst>
              <a:ext uri="{FF2B5EF4-FFF2-40B4-BE49-F238E27FC236}">
                <a16:creationId xmlns:a16="http://schemas.microsoft.com/office/drawing/2014/main" id="{61BC0FDB-A7F9-4765-AC34-FF885DE0CCF7}"/>
              </a:ext>
            </a:extLst>
          </p:cNvPr>
          <p:cNvSpPr/>
          <p:nvPr/>
        </p:nvSpPr>
        <p:spPr bwMode="ltGray">
          <a:xfrm>
            <a:off x="3425" y="3649369"/>
            <a:ext cx="2463800" cy="489922"/>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4" name="Arrow: Chevron 43">
            <a:extLst>
              <a:ext uri="{FF2B5EF4-FFF2-40B4-BE49-F238E27FC236}">
                <a16:creationId xmlns:a16="http://schemas.microsoft.com/office/drawing/2014/main" id="{B6E4F965-1C14-D1C3-D8A9-99845897422F}"/>
              </a:ext>
            </a:extLst>
          </p:cNvPr>
          <p:cNvSpPr/>
          <p:nvPr/>
        </p:nvSpPr>
        <p:spPr bwMode="ltGray">
          <a:xfrm>
            <a:off x="63232" y="1463481"/>
            <a:ext cx="2463800" cy="489922"/>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Title 2">
            <a:extLst>
              <a:ext uri="{FF2B5EF4-FFF2-40B4-BE49-F238E27FC236}">
                <a16:creationId xmlns:a16="http://schemas.microsoft.com/office/drawing/2014/main" id="{811D0821-8E6D-DA2C-CA7F-A52D9D66307D}"/>
              </a:ext>
            </a:extLst>
          </p:cNvPr>
          <p:cNvSpPr>
            <a:spLocks noGrp="1"/>
          </p:cNvSpPr>
          <p:nvPr>
            <p:ph type="title"/>
          </p:nvPr>
        </p:nvSpPr>
        <p:spPr>
          <a:xfrm>
            <a:off x="687450" y="315176"/>
            <a:ext cx="8637651" cy="61555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4000" dirty="0"/>
              <a:t>Flow of Advertisement Detection</a:t>
            </a:r>
          </a:p>
        </p:txBody>
      </p:sp>
      <p:grpSp>
        <p:nvGrpSpPr>
          <p:cNvPr id="50" name="Group 49">
            <a:extLst>
              <a:ext uri="{FF2B5EF4-FFF2-40B4-BE49-F238E27FC236}">
                <a16:creationId xmlns:a16="http://schemas.microsoft.com/office/drawing/2014/main" id="{AD7317C3-1358-5BE4-FDA8-D5C480B4104A}"/>
              </a:ext>
            </a:extLst>
          </p:cNvPr>
          <p:cNvGrpSpPr/>
          <p:nvPr/>
        </p:nvGrpSpPr>
        <p:grpSpPr>
          <a:xfrm>
            <a:off x="624642" y="2053396"/>
            <a:ext cx="10221161" cy="1386373"/>
            <a:chOff x="624642" y="2053396"/>
            <a:chExt cx="10221161" cy="1386373"/>
          </a:xfrm>
        </p:grpSpPr>
        <p:sp>
          <p:nvSpPr>
            <p:cNvPr id="12" name="TextBox 11">
              <a:extLst>
                <a:ext uri="{FF2B5EF4-FFF2-40B4-BE49-F238E27FC236}">
                  <a16:creationId xmlns:a16="http://schemas.microsoft.com/office/drawing/2014/main" id="{046F5ACD-9DB9-5EBB-4AFB-2FBBE2E6BB50}"/>
                </a:ext>
              </a:extLst>
            </p:cNvPr>
            <p:cNvSpPr txBox="1"/>
            <p:nvPr/>
          </p:nvSpPr>
          <p:spPr>
            <a:xfrm>
              <a:off x="3460401" y="2954406"/>
              <a:ext cx="1532589" cy="461665"/>
            </a:xfrm>
            <a:prstGeom prst="rect">
              <a:avLst/>
            </a:prstGeom>
            <a:noFill/>
          </p:spPr>
          <p:txBody>
            <a:bodyPr wrap="square" rtlCol="0">
              <a:spAutoFit/>
            </a:bodyPr>
            <a:lstStyle/>
            <a:p>
              <a:pPr algn="ctr"/>
              <a:r>
                <a:rPr lang="en-IN" sz="1200" dirty="0"/>
                <a:t>Feature Extraction &amp; scale(ResNet50)</a:t>
              </a:r>
            </a:p>
          </p:txBody>
        </p:sp>
        <p:grpSp>
          <p:nvGrpSpPr>
            <p:cNvPr id="49" name="Group 48">
              <a:extLst>
                <a:ext uri="{FF2B5EF4-FFF2-40B4-BE49-F238E27FC236}">
                  <a16:creationId xmlns:a16="http://schemas.microsoft.com/office/drawing/2014/main" id="{FC40E060-CB5A-337B-BD2D-1838021DCBA0}"/>
                </a:ext>
              </a:extLst>
            </p:cNvPr>
            <p:cNvGrpSpPr/>
            <p:nvPr/>
          </p:nvGrpSpPr>
          <p:grpSpPr>
            <a:xfrm>
              <a:off x="624642" y="2053396"/>
              <a:ext cx="10221161" cy="1386373"/>
              <a:chOff x="624642" y="2053396"/>
              <a:chExt cx="10221161" cy="1386373"/>
            </a:xfrm>
          </p:grpSpPr>
          <p:pic>
            <p:nvPicPr>
              <p:cNvPr id="1026" name="Picture 2" descr="Generated image">
                <a:extLst>
                  <a:ext uri="{FF2B5EF4-FFF2-40B4-BE49-F238E27FC236}">
                    <a16:creationId xmlns:a16="http://schemas.microsoft.com/office/drawing/2014/main" id="{D0BA2744-77D1-84A3-0027-4F48D6675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59" y="2053396"/>
                <a:ext cx="860056" cy="8600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7762D1-8DE7-B875-E378-C80FC789A77B}"/>
                  </a:ext>
                </a:extLst>
              </p:cNvPr>
              <p:cNvSpPr txBox="1"/>
              <p:nvPr/>
            </p:nvSpPr>
            <p:spPr>
              <a:xfrm>
                <a:off x="624642" y="2997150"/>
                <a:ext cx="1340980" cy="276999"/>
              </a:xfrm>
              <a:prstGeom prst="rect">
                <a:avLst/>
              </a:prstGeom>
              <a:noFill/>
            </p:spPr>
            <p:txBody>
              <a:bodyPr wrap="square" rtlCol="0">
                <a:spAutoFit/>
              </a:bodyPr>
              <a:lstStyle/>
              <a:p>
                <a:r>
                  <a:rPr lang="en-IN" sz="1200" dirty="0"/>
                  <a:t>Load Dataset</a:t>
                </a:r>
              </a:p>
            </p:txBody>
          </p:sp>
          <p:pic>
            <p:nvPicPr>
              <p:cNvPr id="1028" name="Picture 4" descr="Data processing Icons &amp; Symbols">
                <a:extLst>
                  <a:ext uri="{FF2B5EF4-FFF2-40B4-BE49-F238E27FC236}">
                    <a16:creationId xmlns:a16="http://schemas.microsoft.com/office/drawing/2014/main" id="{53550660-30B8-F0FE-DAA8-F7899F09E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448" y="2118048"/>
                <a:ext cx="860056" cy="8600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372B73E-E2CA-C87B-5FB8-BA5666FC056A}"/>
                  </a:ext>
                </a:extLst>
              </p:cNvPr>
              <p:cNvCxnSpPr/>
              <p:nvPr/>
            </p:nvCxnSpPr>
            <p:spPr bwMode="black">
              <a:xfrm>
                <a:off x="1503526" y="2531533"/>
                <a:ext cx="5115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8F68C08-BB1B-D92E-DD61-23A64B9BE90E}"/>
                  </a:ext>
                </a:extLst>
              </p:cNvPr>
              <p:cNvSpPr txBox="1"/>
              <p:nvPr/>
            </p:nvSpPr>
            <p:spPr>
              <a:xfrm>
                <a:off x="2128811" y="3002694"/>
                <a:ext cx="1168400" cy="276999"/>
              </a:xfrm>
              <a:prstGeom prst="rect">
                <a:avLst/>
              </a:prstGeom>
              <a:noFill/>
            </p:spPr>
            <p:txBody>
              <a:bodyPr wrap="square" rtlCol="0">
                <a:spAutoFit/>
              </a:bodyPr>
              <a:lstStyle/>
              <a:p>
                <a:r>
                  <a:rPr lang="en-IN" sz="1200" dirty="0"/>
                  <a:t>Preprocessing</a:t>
                </a:r>
              </a:p>
            </p:txBody>
          </p:sp>
          <p:pic>
            <p:nvPicPr>
              <p:cNvPr id="1030" name="Picture 6" descr="Generated image">
                <a:extLst>
                  <a:ext uri="{FF2B5EF4-FFF2-40B4-BE49-F238E27FC236}">
                    <a16:creationId xmlns:a16="http://schemas.microsoft.com/office/drawing/2014/main" id="{11F64A55-95F2-D299-7F9A-95C4CF3555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426" y="2091265"/>
                <a:ext cx="846667" cy="84666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4C1603D-C431-0FBF-E54F-ADE1CA0A90EE}"/>
                  </a:ext>
                </a:extLst>
              </p:cNvPr>
              <p:cNvCxnSpPr>
                <a:endCxn id="1030" idx="1"/>
              </p:cNvCxnSpPr>
              <p:nvPr/>
            </p:nvCxnSpPr>
            <p:spPr bwMode="black">
              <a:xfrm>
                <a:off x="3208870" y="2514598"/>
                <a:ext cx="52655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Generated image">
                <a:extLst>
                  <a:ext uri="{FF2B5EF4-FFF2-40B4-BE49-F238E27FC236}">
                    <a16:creationId xmlns:a16="http://schemas.microsoft.com/office/drawing/2014/main" id="{B7C94482-D34A-CCF5-CAB2-CDF59E770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4914" y="2168898"/>
                <a:ext cx="785968" cy="7859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FEB658-C5ED-9318-8570-A90CB8AF734B}"/>
                  </a:ext>
                </a:extLst>
              </p:cNvPr>
              <p:cNvSpPr txBox="1"/>
              <p:nvPr/>
            </p:nvSpPr>
            <p:spPr>
              <a:xfrm>
                <a:off x="5403887" y="3046738"/>
                <a:ext cx="1227544" cy="276999"/>
              </a:xfrm>
              <a:prstGeom prst="rect">
                <a:avLst/>
              </a:prstGeom>
              <a:noFill/>
            </p:spPr>
            <p:txBody>
              <a:bodyPr wrap="square" rtlCol="0">
                <a:spAutoFit/>
              </a:bodyPr>
              <a:lstStyle/>
              <a:p>
                <a:r>
                  <a:rPr lang="en-IN" sz="1200" dirty="0"/>
                  <a:t>Train/Test Split</a:t>
                </a:r>
              </a:p>
            </p:txBody>
          </p:sp>
          <p:cxnSp>
            <p:nvCxnSpPr>
              <p:cNvPr id="7" name="Straight Arrow Connector 6">
                <a:extLst>
                  <a:ext uri="{FF2B5EF4-FFF2-40B4-BE49-F238E27FC236}">
                    <a16:creationId xmlns:a16="http://schemas.microsoft.com/office/drawing/2014/main" id="{92C0D60C-3C2C-CE16-63ED-3948FB760966}"/>
                  </a:ext>
                </a:extLst>
              </p:cNvPr>
              <p:cNvCxnSpPr/>
              <p:nvPr/>
            </p:nvCxnSpPr>
            <p:spPr bwMode="black">
              <a:xfrm>
                <a:off x="4665137" y="2531532"/>
                <a:ext cx="567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A73DAD0-1F31-91EA-BEAE-DE8F7EA98865}"/>
                  </a:ext>
                </a:extLst>
              </p:cNvPr>
              <p:cNvPicPr>
                <a:picLocks noChangeAspect="1"/>
              </p:cNvPicPr>
              <p:nvPr/>
            </p:nvPicPr>
            <p:blipFill>
              <a:blip r:embed="rId7"/>
              <a:stretch>
                <a:fillRect/>
              </a:stretch>
            </p:blipFill>
            <p:spPr>
              <a:xfrm>
                <a:off x="7243941" y="2125134"/>
                <a:ext cx="1131280" cy="785964"/>
              </a:xfrm>
              <a:prstGeom prst="rect">
                <a:avLst/>
              </a:prstGeom>
            </p:spPr>
          </p:pic>
          <p:cxnSp>
            <p:nvCxnSpPr>
              <p:cNvPr id="14" name="Straight Arrow Connector 13">
                <a:extLst>
                  <a:ext uri="{FF2B5EF4-FFF2-40B4-BE49-F238E27FC236}">
                    <a16:creationId xmlns:a16="http://schemas.microsoft.com/office/drawing/2014/main" id="{EC26B6DC-D2EA-FCE7-1DC7-6EF1D5D51058}"/>
                  </a:ext>
                </a:extLst>
              </p:cNvPr>
              <p:cNvCxnSpPr>
                <a:cxnSpLocks/>
              </p:cNvCxnSpPr>
              <p:nvPr/>
            </p:nvCxnSpPr>
            <p:spPr bwMode="black">
              <a:xfrm>
                <a:off x="6502403" y="2531532"/>
                <a:ext cx="6822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BD244A-E6AD-7037-7D49-9157BB2071E8}"/>
                  </a:ext>
                </a:extLst>
              </p:cNvPr>
              <p:cNvSpPr txBox="1"/>
              <p:nvPr/>
            </p:nvSpPr>
            <p:spPr>
              <a:xfrm>
                <a:off x="7243941" y="2978104"/>
                <a:ext cx="1227544" cy="461665"/>
              </a:xfrm>
              <a:prstGeom prst="rect">
                <a:avLst/>
              </a:prstGeom>
              <a:noFill/>
            </p:spPr>
            <p:txBody>
              <a:bodyPr wrap="square" rtlCol="0">
                <a:spAutoFit/>
              </a:bodyPr>
              <a:lstStyle/>
              <a:p>
                <a:r>
                  <a:rPr lang="en-IN" sz="1200" dirty="0"/>
                  <a:t>Training one-class SVM</a:t>
                </a:r>
              </a:p>
            </p:txBody>
          </p:sp>
          <p:cxnSp>
            <p:nvCxnSpPr>
              <p:cNvPr id="17" name="Straight Arrow Connector 16">
                <a:extLst>
                  <a:ext uri="{FF2B5EF4-FFF2-40B4-BE49-F238E27FC236}">
                    <a16:creationId xmlns:a16="http://schemas.microsoft.com/office/drawing/2014/main" id="{B9E055AD-6643-9A0C-730A-16D0772AAA7C}"/>
                  </a:ext>
                </a:extLst>
              </p:cNvPr>
              <p:cNvCxnSpPr/>
              <p:nvPr/>
            </p:nvCxnSpPr>
            <p:spPr bwMode="black">
              <a:xfrm>
                <a:off x="8471485" y="2531532"/>
                <a:ext cx="6386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0F38A94-3B7B-B9D6-B519-AD98512574D7}"/>
                  </a:ext>
                </a:extLst>
              </p:cNvPr>
              <p:cNvSpPr txBox="1"/>
              <p:nvPr/>
            </p:nvSpPr>
            <p:spPr>
              <a:xfrm>
                <a:off x="9278280" y="3070436"/>
                <a:ext cx="1567523" cy="276999"/>
              </a:xfrm>
              <a:prstGeom prst="rect">
                <a:avLst/>
              </a:prstGeom>
              <a:noFill/>
            </p:spPr>
            <p:txBody>
              <a:bodyPr wrap="square" rtlCol="0">
                <a:spAutoFit/>
              </a:bodyPr>
              <a:lstStyle/>
              <a:p>
                <a:r>
                  <a:rPr lang="en-IN" sz="1200" dirty="0"/>
                  <a:t>   Save the model</a:t>
                </a:r>
              </a:p>
            </p:txBody>
          </p:sp>
        </p:grpSp>
      </p:grpSp>
      <p:sp>
        <p:nvSpPr>
          <p:cNvPr id="5" name="TextBox 4">
            <a:extLst>
              <a:ext uri="{FF2B5EF4-FFF2-40B4-BE49-F238E27FC236}">
                <a16:creationId xmlns:a16="http://schemas.microsoft.com/office/drawing/2014/main" id="{8386DF3B-CF9B-FE8A-1A20-7A46F928F749}"/>
              </a:ext>
            </a:extLst>
          </p:cNvPr>
          <p:cNvSpPr txBox="1"/>
          <p:nvPr/>
        </p:nvSpPr>
        <p:spPr>
          <a:xfrm>
            <a:off x="439514" y="1540989"/>
            <a:ext cx="2676971" cy="369332"/>
          </a:xfrm>
          <a:prstGeom prst="rect">
            <a:avLst/>
          </a:prstGeom>
          <a:noFill/>
        </p:spPr>
        <p:txBody>
          <a:bodyPr wrap="square" rtlCol="0">
            <a:spAutoFit/>
          </a:bodyPr>
          <a:lstStyle/>
          <a:p>
            <a:r>
              <a:rPr lang="en-IN" b="1" dirty="0"/>
              <a:t>Model Training</a:t>
            </a:r>
          </a:p>
        </p:txBody>
      </p:sp>
      <p:sp>
        <p:nvSpPr>
          <p:cNvPr id="43" name="TextBox 42">
            <a:extLst>
              <a:ext uri="{FF2B5EF4-FFF2-40B4-BE49-F238E27FC236}">
                <a16:creationId xmlns:a16="http://schemas.microsoft.com/office/drawing/2014/main" id="{69B15EF3-8179-0194-5A5D-310B83500E73}"/>
              </a:ext>
            </a:extLst>
          </p:cNvPr>
          <p:cNvSpPr txBox="1"/>
          <p:nvPr/>
        </p:nvSpPr>
        <p:spPr>
          <a:xfrm>
            <a:off x="545292" y="3709664"/>
            <a:ext cx="1774575" cy="369332"/>
          </a:xfrm>
          <a:prstGeom prst="rect">
            <a:avLst/>
          </a:prstGeom>
          <a:noFill/>
        </p:spPr>
        <p:txBody>
          <a:bodyPr wrap="square" rtlCol="0">
            <a:spAutoFit/>
          </a:bodyPr>
          <a:lstStyle/>
          <a:p>
            <a:r>
              <a:rPr lang="en-IN" b="1" dirty="0"/>
              <a:t>Inference</a:t>
            </a:r>
          </a:p>
        </p:txBody>
      </p:sp>
      <p:pic>
        <p:nvPicPr>
          <p:cNvPr id="58" name="Picture 57" descr="A black and white icon of a head with a brain and a file&#10;&#10;AI-generated content may be incorrect.">
            <a:extLst>
              <a:ext uri="{FF2B5EF4-FFF2-40B4-BE49-F238E27FC236}">
                <a16:creationId xmlns:a16="http://schemas.microsoft.com/office/drawing/2014/main" id="{B8599290-A6CD-21FF-7A84-E05199EE2CBC}"/>
              </a:ext>
            </a:extLst>
          </p:cNvPr>
          <p:cNvPicPr>
            <a:picLocks noChangeAspect="1"/>
          </p:cNvPicPr>
          <p:nvPr/>
        </p:nvPicPr>
        <p:blipFill>
          <a:blip r:embed="rId8">
            <a:extLst>
              <a:ext uri="{28A0092B-C50C-407E-A947-70E740481C1C}">
                <a14:useLocalDpi xmlns:a14="http://schemas.microsoft.com/office/drawing/2010/main" val="0"/>
              </a:ext>
            </a:extLst>
          </a:blip>
          <a:srcRect b="26969"/>
          <a:stretch/>
        </p:blipFill>
        <p:spPr>
          <a:xfrm>
            <a:off x="9325101" y="1844731"/>
            <a:ext cx="938304" cy="1027887"/>
          </a:xfrm>
          <a:prstGeom prst="rect">
            <a:avLst/>
          </a:prstGeom>
        </p:spPr>
      </p:pic>
      <p:grpSp>
        <p:nvGrpSpPr>
          <p:cNvPr id="1024" name="Group 1023">
            <a:extLst>
              <a:ext uri="{FF2B5EF4-FFF2-40B4-BE49-F238E27FC236}">
                <a16:creationId xmlns:a16="http://schemas.microsoft.com/office/drawing/2014/main" id="{467752E5-0CB0-E0B0-0A5F-F25424E8A5C1}"/>
              </a:ext>
            </a:extLst>
          </p:cNvPr>
          <p:cNvGrpSpPr/>
          <p:nvPr/>
        </p:nvGrpSpPr>
        <p:grpSpPr>
          <a:xfrm>
            <a:off x="366069" y="4408825"/>
            <a:ext cx="11163657" cy="1962665"/>
            <a:chOff x="347133" y="4413186"/>
            <a:chExt cx="11163657" cy="1962665"/>
          </a:xfrm>
        </p:grpSpPr>
        <p:pic>
          <p:nvPicPr>
            <p:cNvPr id="13" name="Picture 12">
              <a:extLst>
                <a:ext uri="{FF2B5EF4-FFF2-40B4-BE49-F238E27FC236}">
                  <a16:creationId xmlns:a16="http://schemas.microsoft.com/office/drawing/2014/main" id="{5FD6DEC4-E97A-0DC3-F4A0-4B631803ECFB}"/>
                </a:ext>
              </a:extLst>
            </p:cNvPr>
            <p:cNvPicPr>
              <a:picLocks noChangeAspect="1"/>
            </p:cNvPicPr>
            <p:nvPr/>
          </p:nvPicPr>
          <p:blipFill>
            <a:blip r:embed="rId9"/>
            <a:srcRect t="12119" b="1"/>
            <a:stretch/>
          </p:blipFill>
          <p:spPr>
            <a:xfrm>
              <a:off x="2125142" y="4792597"/>
              <a:ext cx="1076475" cy="660190"/>
            </a:xfrm>
            <a:prstGeom prst="rect">
              <a:avLst/>
            </a:prstGeom>
          </p:spPr>
        </p:pic>
        <p:sp>
          <p:nvSpPr>
            <p:cNvPr id="16" name="TextBox 15">
              <a:extLst>
                <a:ext uri="{FF2B5EF4-FFF2-40B4-BE49-F238E27FC236}">
                  <a16:creationId xmlns:a16="http://schemas.microsoft.com/office/drawing/2014/main" id="{87E66FB5-4A6E-741B-7182-AE9D41A4AECB}"/>
                </a:ext>
              </a:extLst>
            </p:cNvPr>
            <p:cNvSpPr txBox="1"/>
            <p:nvPr/>
          </p:nvSpPr>
          <p:spPr>
            <a:xfrm>
              <a:off x="2230378" y="5551720"/>
              <a:ext cx="1295393" cy="461665"/>
            </a:xfrm>
            <a:prstGeom prst="rect">
              <a:avLst/>
            </a:prstGeom>
            <a:noFill/>
          </p:spPr>
          <p:txBody>
            <a:bodyPr wrap="square" rtlCol="0">
              <a:spAutoFit/>
            </a:bodyPr>
            <a:lstStyle/>
            <a:p>
              <a:r>
                <a:rPr lang="en-IN" sz="1200" dirty="0"/>
                <a:t>Upload image                                    (Input)</a:t>
              </a:r>
            </a:p>
          </p:txBody>
        </p:sp>
        <p:sp>
          <p:nvSpPr>
            <p:cNvPr id="26" name="TextBox 25">
              <a:extLst>
                <a:ext uri="{FF2B5EF4-FFF2-40B4-BE49-F238E27FC236}">
                  <a16:creationId xmlns:a16="http://schemas.microsoft.com/office/drawing/2014/main" id="{C22E94D8-C3E8-5966-4A0B-710098AA4A24}"/>
                </a:ext>
              </a:extLst>
            </p:cNvPr>
            <p:cNvSpPr txBox="1"/>
            <p:nvPr/>
          </p:nvSpPr>
          <p:spPr>
            <a:xfrm>
              <a:off x="3864440" y="5644853"/>
              <a:ext cx="1396997" cy="461665"/>
            </a:xfrm>
            <a:prstGeom prst="rect">
              <a:avLst/>
            </a:prstGeom>
            <a:noFill/>
          </p:spPr>
          <p:txBody>
            <a:bodyPr wrap="square" rtlCol="0">
              <a:spAutoFit/>
            </a:bodyPr>
            <a:lstStyle/>
            <a:p>
              <a:r>
                <a:rPr lang="en-IN" sz="1200" dirty="0"/>
                <a:t>Preprocess and extract features</a:t>
              </a:r>
            </a:p>
          </p:txBody>
        </p:sp>
        <p:cxnSp>
          <p:nvCxnSpPr>
            <p:cNvPr id="28" name="Straight Arrow Connector 27">
              <a:extLst>
                <a:ext uri="{FF2B5EF4-FFF2-40B4-BE49-F238E27FC236}">
                  <a16:creationId xmlns:a16="http://schemas.microsoft.com/office/drawing/2014/main" id="{56F270DE-FB57-E37D-45A5-7FB22EADB4A5}"/>
                </a:ext>
              </a:extLst>
            </p:cNvPr>
            <p:cNvCxnSpPr/>
            <p:nvPr/>
          </p:nvCxnSpPr>
          <p:spPr bwMode="black">
            <a:xfrm>
              <a:off x="5261437" y="5165174"/>
              <a:ext cx="601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2FC7361-B175-0BE0-123A-00E0E21B1FAB}"/>
                </a:ext>
              </a:extLst>
            </p:cNvPr>
            <p:cNvSpPr txBox="1"/>
            <p:nvPr/>
          </p:nvSpPr>
          <p:spPr>
            <a:xfrm>
              <a:off x="5661936" y="5615451"/>
              <a:ext cx="1396997" cy="461665"/>
            </a:xfrm>
            <a:prstGeom prst="rect">
              <a:avLst/>
            </a:prstGeom>
            <a:noFill/>
          </p:spPr>
          <p:txBody>
            <a:bodyPr wrap="square" rtlCol="0">
              <a:spAutoFit/>
            </a:bodyPr>
            <a:lstStyle/>
            <a:p>
              <a:r>
                <a:rPr lang="en-IN" sz="1200" dirty="0"/>
                <a:t>    </a:t>
              </a:r>
            </a:p>
            <a:p>
              <a:r>
                <a:rPr lang="en-IN" sz="1200" dirty="0"/>
                <a:t>       Scale features</a:t>
              </a:r>
            </a:p>
          </p:txBody>
        </p:sp>
        <p:cxnSp>
          <p:nvCxnSpPr>
            <p:cNvPr id="34" name="Straight Arrow Connector 33">
              <a:extLst>
                <a:ext uri="{FF2B5EF4-FFF2-40B4-BE49-F238E27FC236}">
                  <a16:creationId xmlns:a16="http://schemas.microsoft.com/office/drawing/2014/main" id="{27DFC7E0-452D-68ED-679D-CD883D0F6D2E}"/>
                </a:ext>
              </a:extLst>
            </p:cNvPr>
            <p:cNvCxnSpPr/>
            <p:nvPr/>
          </p:nvCxnSpPr>
          <p:spPr bwMode="black">
            <a:xfrm>
              <a:off x="7058933" y="5069120"/>
              <a:ext cx="6367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19F9F0B-3E2A-D516-5040-E067BAA6AE26}"/>
                </a:ext>
              </a:extLst>
            </p:cNvPr>
            <p:cNvSpPr txBox="1"/>
            <p:nvPr/>
          </p:nvSpPr>
          <p:spPr>
            <a:xfrm>
              <a:off x="7781922" y="5619916"/>
              <a:ext cx="1879628" cy="461665"/>
            </a:xfrm>
            <a:prstGeom prst="rect">
              <a:avLst/>
            </a:prstGeom>
            <a:noFill/>
          </p:spPr>
          <p:txBody>
            <a:bodyPr wrap="square" rtlCol="0">
              <a:spAutoFit/>
            </a:bodyPr>
            <a:lstStyle/>
            <a:p>
              <a:pPr algn="ctr"/>
              <a:r>
                <a:rPr lang="en-IN" sz="1200" dirty="0"/>
                <a:t>Model prediction</a:t>
              </a:r>
            </a:p>
            <a:p>
              <a:pPr algn="ctr"/>
              <a:r>
                <a:rPr lang="en-IN" sz="1200" dirty="0"/>
                <a:t>(One-class SVM )</a:t>
              </a:r>
            </a:p>
          </p:txBody>
        </p:sp>
        <p:cxnSp>
          <p:nvCxnSpPr>
            <p:cNvPr id="40" name="Straight Arrow Connector 39">
              <a:extLst>
                <a:ext uri="{FF2B5EF4-FFF2-40B4-BE49-F238E27FC236}">
                  <a16:creationId xmlns:a16="http://schemas.microsoft.com/office/drawing/2014/main" id="{44AD8B61-E201-C071-5AFF-2B8603479047}"/>
                </a:ext>
              </a:extLst>
            </p:cNvPr>
            <p:cNvCxnSpPr/>
            <p:nvPr/>
          </p:nvCxnSpPr>
          <p:spPr bwMode="black">
            <a:xfrm>
              <a:off x="8991712" y="5069120"/>
              <a:ext cx="757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A6DEF8-379B-4B7C-3B8C-7213A89FB02B}"/>
                </a:ext>
              </a:extLst>
            </p:cNvPr>
            <p:cNvSpPr txBox="1"/>
            <p:nvPr/>
          </p:nvSpPr>
          <p:spPr>
            <a:xfrm>
              <a:off x="9943267" y="5729520"/>
              <a:ext cx="1567523" cy="646331"/>
            </a:xfrm>
            <a:prstGeom prst="rect">
              <a:avLst/>
            </a:prstGeom>
            <a:noFill/>
          </p:spPr>
          <p:txBody>
            <a:bodyPr wrap="square" rtlCol="0">
              <a:spAutoFit/>
            </a:bodyPr>
            <a:lstStyle/>
            <a:p>
              <a:pPr algn="ctr"/>
              <a:r>
                <a:rPr lang="en-IN" sz="1200" dirty="0"/>
                <a:t>Predict Advertisement or Non-Advertisement</a:t>
              </a:r>
            </a:p>
          </p:txBody>
        </p:sp>
        <p:pic>
          <p:nvPicPr>
            <p:cNvPr id="46" name="Picture 6" descr="Generated image">
              <a:extLst>
                <a:ext uri="{FF2B5EF4-FFF2-40B4-BE49-F238E27FC236}">
                  <a16:creationId xmlns:a16="http://schemas.microsoft.com/office/drawing/2014/main" id="{1D4284D1-9042-F144-7E35-0A6223AE67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3370" y="4654453"/>
              <a:ext cx="996813" cy="996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nerated image">
              <a:extLst>
                <a:ext uri="{FF2B5EF4-FFF2-40B4-BE49-F238E27FC236}">
                  <a16:creationId xmlns:a16="http://schemas.microsoft.com/office/drawing/2014/main" id="{5B2A379B-98FF-959B-CFBF-340DAA9B61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6853" y="4551341"/>
              <a:ext cx="1047636" cy="10476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Generated image">
              <a:extLst>
                <a:ext uri="{FF2B5EF4-FFF2-40B4-BE49-F238E27FC236}">
                  <a16:creationId xmlns:a16="http://schemas.microsoft.com/office/drawing/2014/main" id="{59AF7E0B-65AE-A109-5CFE-37B9E20886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4204" y="4452354"/>
              <a:ext cx="1227544" cy="12275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enerated image">
              <a:extLst>
                <a:ext uri="{FF2B5EF4-FFF2-40B4-BE49-F238E27FC236}">
                  <a16:creationId xmlns:a16="http://schemas.microsoft.com/office/drawing/2014/main" id="{26C4563C-C0DD-0D70-0757-490132D8E9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6954" y="4413186"/>
              <a:ext cx="1238081" cy="1238081"/>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272F19CB-D4D8-179F-3842-0D53BCD3448E}"/>
                </a:ext>
              </a:extLst>
            </p:cNvPr>
            <p:cNvCxnSpPr/>
            <p:nvPr/>
          </p:nvCxnSpPr>
          <p:spPr bwMode="black">
            <a:xfrm>
              <a:off x="3225204" y="5066126"/>
              <a:ext cx="601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0A626561-D1F8-ECFF-191D-08835ED7FA7E}"/>
                </a:ext>
              </a:extLst>
            </p:cNvPr>
            <p:cNvPicPr>
              <a:picLocks noChangeAspect="1"/>
            </p:cNvPicPr>
            <p:nvPr/>
          </p:nvPicPr>
          <p:blipFill>
            <a:blip r:embed="rId14"/>
            <a:stretch>
              <a:fillRect/>
            </a:stretch>
          </p:blipFill>
          <p:spPr>
            <a:xfrm>
              <a:off x="524665" y="4737587"/>
              <a:ext cx="789379" cy="770211"/>
            </a:xfrm>
            <a:prstGeom prst="rect">
              <a:avLst/>
            </a:prstGeom>
          </p:spPr>
        </p:pic>
        <p:cxnSp>
          <p:nvCxnSpPr>
            <p:cNvPr id="62" name="Straight Arrow Connector 61">
              <a:extLst>
                <a:ext uri="{FF2B5EF4-FFF2-40B4-BE49-F238E27FC236}">
                  <a16:creationId xmlns:a16="http://schemas.microsoft.com/office/drawing/2014/main" id="{E77C43D1-C678-FD2E-493E-8486DA18CC37}"/>
                </a:ext>
              </a:extLst>
            </p:cNvPr>
            <p:cNvCxnSpPr>
              <a:cxnSpLocks/>
            </p:cNvCxnSpPr>
            <p:nvPr/>
          </p:nvCxnSpPr>
          <p:spPr bwMode="black">
            <a:xfrm>
              <a:off x="1574513" y="5093207"/>
              <a:ext cx="4216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C9A1723-8A72-AA5B-8D9B-9C5A6D5D42A5}"/>
                </a:ext>
              </a:extLst>
            </p:cNvPr>
            <p:cNvSpPr txBox="1"/>
            <p:nvPr/>
          </p:nvSpPr>
          <p:spPr>
            <a:xfrm>
              <a:off x="347133" y="5543613"/>
              <a:ext cx="1295393" cy="461665"/>
            </a:xfrm>
            <a:prstGeom prst="rect">
              <a:avLst/>
            </a:prstGeom>
            <a:noFill/>
          </p:spPr>
          <p:txBody>
            <a:bodyPr wrap="square" rtlCol="0">
              <a:spAutoFit/>
            </a:bodyPr>
            <a:lstStyle/>
            <a:p>
              <a:r>
                <a:rPr lang="en-IN" sz="1200" dirty="0"/>
                <a:t>Flask </a:t>
              </a:r>
              <a:r>
                <a:rPr lang="en-IN" sz="1200" dirty="0" err="1"/>
                <a:t>api</a:t>
              </a:r>
              <a:r>
                <a:rPr lang="en-IN" sz="1200" dirty="0"/>
                <a:t> endpoint</a:t>
              </a:r>
            </a:p>
          </p:txBody>
        </p:sp>
      </p:grpSp>
    </p:spTree>
    <p:extLst>
      <p:ext uri="{BB962C8B-B14F-4D97-AF65-F5344CB8AC3E}">
        <p14:creationId xmlns:p14="http://schemas.microsoft.com/office/powerpoint/2010/main" val="351316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49F7-FF28-2245-BF12-CC25644253E3}"/>
              </a:ext>
            </a:extLst>
          </p:cNvPr>
          <p:cNvSpPr>
            <a:spLocks noGrp="1"/>
          </p:cNvSpPr>
          <p:nvPr>
            <p:ph type="title"/>
          </p:nvPr>
        </p:nvSpPr>
        <p:spPr>
          <a:xfrm>
            <a:off x="729466" y="448755"/>
            <a:ext cx="11612880" cy="600934"/>
          </a:xfrm>
        </p:spPr>
        <p:txBody>
          <a:bodyPr/>
          <a:lstStyle/>
          <a:p>
            <a:r>
              <a:rPr lang="en-IN" dirty="0"/>
              <a:t>Resnet50 Architecture</a:t>
            </a:r>
          </a:p>
        </p:txBody>
      </p:sp>
      <p:graphicFrame>
        <p:nvGraphicFramePr>
          <p:cNvPr id="11" name="Diagram 10">
            <a:extLst>
              <a:ext uri="{FF2B5EF4-FFF2-40B4-BE49-F238E27FC236}">
                <a16:creationId xmlns:a16="http://schemas.microsoft.com/office/drawing/2014/main" id="{8585A017-1CE5-DB83-2CE5-8132163175DE}"/>
              </a:ext>
            </a:extLst>
          </p:cNvPr>
          <p:cNvGraphicFramePr/>
          <p:nvPr>
            <p:extLst>
              <p:ext uri="{D42A27DB-BD31-4B8C-83A1-F6EECF244321}">
                <p14:modId xmlns:p14="http://schemas.microsoft.com/office/powerpoint/2010/main" val="3939154345"/>
              </p:ext>
            </p:extLst>
          </p:nvPr>
        </p:nvGraphicFramePr>
        <p:xfrm>
          <a:off x="6620076" y="3315524"/>
          <a:ext cx="4547458" cy="2681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diagram of a pool">
            <a:extLst>
              <a:ext uri="{FF2B5EF4-FFF2-40B4-BE49-F238E27FC236}">
                <a16:creationId xmlns:a16="http://schemas.microsoft.com/office/drawing/2014/main" id="{691AB30D-D5E1-3E0A-FCB2-77B5AAF1F9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2077" y="2723618"/>
            <a:ext cx="4422789" cy="3991234"/>
          </a:xfrm>
          <a:prstGeom prst="rect">
            <a:avLst/>
          </a:prstGeom>
        </p:spPr>
      </p:pic>
      <p:sp>
        <p:nvSpPr>
          <p:cNvPr id="12" name="TextBox 11">
            <a:extLst>
              <a:ext uri="{FF2B5EF4-FFF2-40B4-BE49-F238E27FC236}">
                <a16:creationId xmlns:a16="http://schemas.microsoft.com/office/drawing/2014/main" id="{DD573308-C6BF-3EB6-43EC-79443FAAD933}"/>
              </a:ext>
            </a:extLst>
          </p:cNvPr>
          <p:cNvSpPr txBox="1"/>
          <p:nvPr/>
        </p:nvSpPr>
        <p:spPr>
          <a:xfrm>
            <a:off x="1150070" y="1442301"/>
            <a:ext cx="10017464" cy="888705"/>
          </a:xfrm>
          <a:prstGeom prst="rect">
            <a:avLst/>
          </a:prstGeom>
          <a:noFill/>
        </p:spPr>
        <p:txBody>
          <a:bodyPr wrap="square" rtlCol="0">
            <a:spAutoFit/>
          </a:bodyPr>
          <a:lstStyle/>
          <a:p>
            <a:pPr>
              <a:lnSpc>
                <a:spcPct val="150000"/>
              </a:lnSpc>
            </a:pPr>
            <a:r>
              <a:rPr lang="en-US" dirty="0"/>
              <a:t>ResNet-50, developed by Microsoft Research Asia in 2015 , is used as a feature extractor to capture complex image patterns. It is pre-trained on the ImageNet dataset.</a:t>
            </a:r>
            <a:endParaRPr lang="en-IN" dirty="0"/>
          </a:p>
        </p:txBody>
      </p:sp>
    </p:spTree>
    <p:extLst>
      <p:ext uri="{BB962C8B-B14F-4D97-AF65-F5344CB8AC3E}">
        <p14:creationId xmlns:p14="http://schemas.microsoft.com/office/powerpoint/2010/main" val="3893076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9356-057F-7F49-A724-F07487CB1D85}"/>
              </a:ext>
            </a:extLst>
          </p:cNvPr>
          <p:cNvSpPr>
            <a:spLocks noGrp="1"/>
          </p:cNvSpPr>
          <p:nvPr>
            <p:ph type="title"/>
          </p:nvPr>
        </p:nvSpPr>
        <p:spPr>
          <a:xfrm>
            <a:off x="863887" y="424458"/>
            <a:ext cx="11612880" cy="546303"/>
          </a:xfrm>
        </p:spPr>
        <p:txBody>
          <a:bodyPr/>
          <a:lstStyle/>
          <a:p>
            <a:r>
              <a:rPr lang="en-IN" sz="4000" dirty="0"/>
              <a:t>One-Class Support Vector Machine</a:t>
            </a:r>
            <a:endParaRPr lang="en-IN" sz="4400" dirty="0"/>
          </a:p>
        </p:txBody>
      </p:sp>
      <p:sp>
        <p:nvSpPr>
          <p:cNvPr id="3" name="TextBox 2">
            <a:extLst>
              <a:ext uri="{FF2B5EF4-FFF2-40B4-BE49-F238E27FC236}">
                <a16:creationId xmlns:a16="http://schemas.microsoft.com/office/drawing/2014/main" id="{76A1CFF4-2631-5FA4-D362-F40241BA89D0}"/>
              </a:ext>
            </a:extLst>
          </p:cNvPr>
          <p:cNvSpPr txBox="1"/>
          <p:nvPr/>
        </p:nvSpPr>
        <p:spPr>
          <a:xfrm>
            <a:off x="514721" y="1832337"/>
            <a:ext cx="7259131" cy="1227259"/>
          </a:xfrm>
          <a:prstGeom prst="rect">
            <a:avLst/>
          </a:prstGeom>
          <a:noFill/>
        </p:spPr>
        <p:txBody>
          <a:bodyPr wrap="square" rtlCol="0">
            <a:spAutoFit/>
          </a:bodyPr>
          <a:lstStyle/>
          <a:p>
            <a:pPr algn="just">
              <a:lnSpc>
                <a:spcPts val="3000"/>
              </a:lnSpc>
            </a:pPr>
            <a:r>
              <a:rPr lang="en-US" sz="2000" dirty="0"/>
              <a:t>One-Class SVM is a semi-supervised algorithm that learns the pattern of normal data and detects anomalies by classifying anything outside this pattern as outliers.</a:t>
            </a:r>
          </a:p>
        </p:txBody>
      </p:sp>
      <p:pic>
        <p:nvPicPr>
          <p:cNvPr id="4098" name="Picture 2" descr="One Class Classification Using Support Vector Machines">
            <a:extLst>
              <a:ext uri="{FF2B5EF4-FFF2-40B4-BE49-F238E27FC236}">
                <a16:creationId xmlns:a16="http://schemas.microsoft.com/office/drawing/2014/main" id="{7ED03493-99B8-B3A8-0245-3C1F4B562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721" y="2355852"/>
            <a:ext cx="3609250" cy="289157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C7856DD-86A5-2AAB-3DFE-C8E6D66CB71C}"/>
              </a:ext>
            </a:extLst>
          </p:cNvPr>
          <p:cNvGrpSpPr/>
          <p:nvPr/>
        </p:nvGrpSpPr>
        <p:grpSpPr>
          <a:xfrm>
            <a:off x="508003" y="3615267"/>
            <a:ext cx="7039380" cy="1649091"/>
            <a:chOff x="237067" y="3902880"/>
            <a:chExt cx="6920846" cy="1302085"/>
          </a:xfrm>
        </p:grpSpPr>
        <p:sp>
          <p:nvSpPr>
            <p:cNvPr id="4" name="TextBox 3">
              <a:extLst>
                <a:ext uri="{FF2B5EF4-FFF2-40B4-BE49-F238E27FC236}">
                  <a16:creationId xmlns:a16="http://schemas.microsoft.com/office/drawing/2014/main" id="{B9F3C0AE-E20C-BD85-30AA-3824495FA644}"/>
                </a:ext>
              </a:extLst>
            </p:cNvPr>
            <p:cNvSpPr txBox="1"/>
            <p:nvPr/>
          </p:nvSpPr>
          <p:spPr>
            <a:xfrm>
              <a:off x="237067" y="4681745"/>
              <a:ext cx="1473200" cy="307777"/>
            </a:xfrm>
            <a:prstGeom prst="rect">
              <a:avLst/>
            </a:prstGeom>
            <a:noFill/>
          </p:spPr>
          <p:txBody>
            <a:bodyPr wrap="square" rtlCol="0">
              <a:spAutoFit/>
            </a:bodyPr>
            <a:lstStyle/>
            <a:p>
              <a:r>
                <a:rPr lang="en-IN" sz="1400" dirty="0"/>
                <a:t> Input features</a:t>
              </a:r>
            </a:p>
          </p:txBody>
        </p:sp>
        <p:grpSp>
          <p:nvGrpSpPr>
            <p:cNvPr id="20" name="Group 19">
              <a:extLst>
                <a:ext uri="{FF2B5EF4-FFF2-40B4-BE49-F238E27FC236}">
                  <a16:creationId xmlns:a16="http://schemas.microsoft.com/office/drawing/2014/main" id="{EB7CAAD3-ECE3-5C0F-A779-17084A8673CB}"/>
                </a:ext>
              </a:extLst>
            </p:cNvPr>
            <p:cNvGrpSpPr/>
            <p:nvPr/>
          </p:nvGrpSpPr>
          <p:grpSpPr>
            <a:xfrm>
              <a:off x="556705" y="3902880"/>
              <a:ext cx="6601208" cy="1302085"/>
              <a:chOff x="556705" y="3902880"/>
              <a:chExt cx="6601208" cy="1302085"/>
            </a:xfrm>
          </p:grpSpPr>
          <p:pic>
            <p:nvPicPr>
              <p:cNvPr id="2050" name="Picture 2" descr="Input - Free electronics icons">
                <a:extLst>
                  <a:ext uri="{FF2B5EF4-FFF2-40B4-BE49-F238E27FC236}">
                    <a16:creationId xmlns:a16="http://schemas.microsoft.com/office/drawing/2014/main" id="{F1B4EC96-D67D-3CF1-AF80-7489B8237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05" y="4067382"/>
                <a:ext cx="614363" cy="614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nerated image">
                <a:extLst>
                  <a:ext uri="{FF2B5EF4-FFF2-40B4-BE49-F238E27FC236}">
                    <a16:creationId xmlns:a16="http://schemas.microsoft.com/office/drawing/2014/main" id="{C4D28C61-2541-296F-9ABB-8AF75C88C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7638" y="3942763"/>
                <a:ext cx="863600" cy="8636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2079C0A-57F8-AC3E-F158-769D5CF9C1DB}"/>
                  </a:ext>
                </a:extLst>
              </p:cNvPr>
              <p:cNvCxnSpPr>
                <a:endCxn id="2052" idx="1"/>
              </p:cNvCxnSpPr>
              <p:nvPr/>
            </p:nvCxnSpPr>
            <p:spPr bwMode="black">
              <a:xfrm>
                <a:off x="1456267" y="4374563"/>
                <a:ext cx="641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9E7386-E803-B8AB-D760-54634420E9A0}"/>
                  </a:ext>
                </a:extLst>
              </p:cNvPr>
              <p:cNvSpPr txBox="1"/>
              <p:nvPr/>
            </p:nvSpPr>
            <p:spPr>
              <a:xfrm>
                <a:off x="2097638" y="4681745"/>
                <a:ext cx="1280562" cy="523220"/>
              </a:xfrm>
              <a:prstGeom prst="rect">
                <a:avLst/>
              </a:prstGeom>
              <a:noFill/>
            </p:spPr>
            <p:txBody>
              <a:bodyPr wrap="square" rtlCol="0">
                <a:spAutoFit/>
              </a:bodyPr>
              <a:lstStyle/>
              <a:p>
                <a:r>
                  <a:rPr lang="en-IN" sz="1400" dirty="0"/>
                  <a:t>Kernal Function</a:t>
                </a:r>
              </a:p>
            </p:txBody>
          </p:sp>
          <p:cxnSp>
            <p:nvCxnSpPr>
              <p:cNvPr id="13" name="Straight Arrow Connector 12">
                <a:extLst>
                  <a:ext uri="{FF2B5EF4-FFF2-40B4-BE49-F238E27FC236}">
                    <a16:creationId xmlns:a16="http://schemas.microsoft.com/office/drawing/2014/main" id="{193DFC61-8BF7-BC47-35B7-9121FF02771F}"/>
                  </a:ext>
                </a:extLst>
              </p:cNvPr>
              <p:cNvCxnSpPr>
                <a:stCxn id="2052" idx="3"/>
              </p:cNvCxnSpPr>
              <p:nvPr/>
            </p:nvCxnSpPr>
            <p:spPr bwMode="black">
              <a:xfrm>
                <a:off x="2961238" y="4374563"/>
                <a:ext cx="5693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Generated image">
                <a:extLst>
                  <a:ext uri="{FF2B5EF4-FFF2-40B4-BE49-F238E27FC236}">
                    <a16:creationId xmlns:a16="http://schemas.microsoft.com/office/drawing/2014/main" id="{8F496B1B-CDD2-B889-1FD9-C91547257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1715" y="3902880"/>
                <a:ext cx="841281" cy="84128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C74D553E-6C8E-0045-CC51-763C183140AB}"/>
                  </a:ext>
                </a:extLst>
              </p:cNvPr>
              <p:cNvCxnSpPr/>
              <p:nvPr/>
            </p:nvCxnSpPr>
            <p:spPr bwMode="black">
              <a:xfrm>
                <a:off x="4673600" y="4334935"/>
                <a:ext cx="6265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7E609A-7B69-44DD-FC40-BA5B2B3B3BE5}"/>
                  </a:ext>
                </a:extLst>
              </p:cNvPr>
              <p:cNvSpPr txBox="1"/>
              <p:nvPr/>
            </p:nvSpPr>
            <p:spPr>
              <a:xfrm>
                <a:off x="3502251" y="4681745"/>
                <a:ext cx="1797881" cy="523220"/>
              </a:xfrm>
              <a:prstGeom prst="rect">
                <a:avLst/>
              </a:prstGeom>
              <a:noFill/>
            </p:spPr>
            <p:txBody>
              <a:bodyPr wrap="square" rtlCol="0">
                <a:spAutoFit/>
              </a:bodyPr>
              <a:lstStyle/>
              <a:p>
                <a:r>
                  <a:rPr lang="en-IN" sz="1400" dirty="0"/>
                  <a:t>Decision Boundary Learning</a:t>
                </a:r>
              </a:p>
            </p:txBody>
          </p:sp>
          <p:pic>
            <p:nvPicPr>
              <p:cNvPr id="18" name="Picture 17">
                <a:extLst>
                  <a:ext uri="{FF2B5EF4-FFF2-40B4-BE49-F238E27FC236}">
                    <a16:creationId xmlns:a16="http://schemas.microsoft.com/office/drawing/2014/main" id="{F31E6EB8-7991-3E62-CE11-0C7E5E46610C}"/>
                  </a:ext>
                </a:extLst>
              </p:cNvPr>
              <p:cNvPicPr>
                <a:picLocks noChangeAspect="1"/>
              </p:cNvPicPr>
              <p:nvPr/>
            </p:nvPicPr>
            <p:blipFill>
              <a:blip r:embed="rId7"/>
              <a:stretch>
                <a:fillRect/>
              </a:stretch>
            </p:blipFill>
            <p:spPr>
              <a:xfrm>
                <a:off x="5566417" y="4053889"/>
                <a:ext cx="772673" cy="539261"/>
              </a:xfrm>
              <a:prstGeom prst="rect">
                <a:avLst/>
              </a:prstGeom>
            </p:spPr>
          </p:pic>
          <p:sp>
            <p:nvSpPr>
              <p:cNvPr id="19" name="TextBox 18">
                <a:extLst>
                  <a:ext uri="{FF2B5EF4-FFF2-40B4-BE49-F238E27FC236}">
                    <a16:creationId xmlns:a16="http://schemas.microsoft.com/office/drawing/2014/main" id="{B6AF1254-B945-39FE-3C9F-407CFEC1A05E}"/>
                  </a:ext>
                </a:extLst>
              </p:cNvPr>
              <p:cNvSpPr txBox="1"/>
              <p:nvPr/>
            </p:nvSpPr>
            <p:spPr>
              <a:xfrm>
                <a:off x="5520267" y="4681745"/>
                <a:ext cx="1637646" cy="307777"/>
              </a:xfrm>
              <a:prstGeom prst="rect">
                <a:avLst/>
              </a:prstGeom>
              <a:noFill/>
            </p:spPr>
            <p:txBody>
              <a:bodyPr wrap="square" rtlCol="0">
                <a:spAutoFit/>
              </a:bodyPr>
              <a:lstStyle/>
              <a:p>
                <a:r>
                  <a:rPr lang="en-IN" sz="1400" dirty="0"/>
                  <a:t>Decision Function</a:t>
                </a:r>
              </a:p>
            </p:txBody>
          </p:sp>
        </p:grpSp>
      </p:grpSp>
    </p:spTree>
    <p:extLst>
      <p:ext uri="{BB962C8B-B14F-4D97-AF65-F5344CB8AC3E}">
        <p14:creationId xmlns:p14="http://schemas.microsoft.com/office/powerpoint/2010/main" val="1300683106"/>
      </p:ext>
    </p:extLst>
  </p:cSld>
  <p:clrMapOvr>
    <a:masterClrMapping/>
  </p:clrMapOvr>
</p:sld>
</file>

<file path=ppt/theme/theme1.xml><?xml version="1.0" encoding="utf-8"?>
<a:theme xmlns:a="http://schemas.openxmlformats.org/drawingml/2006/main" name="HP Corporate Template 2022">
  <a:themeElements>
    <a:clrScheme name="HP Corporate Template 2022">
      <a:dk1>
        <a:sysClr val="windowText" lastClr="000000"/>
      </a:dk1>
      <a:lt1>
        <a:sysClr val="window" lastClr="FFFFFF"/>
      </a:lt1>
      <a:dk2>
        <a:srgbClr val="4758F6"/>
      </a:dk2>
      <a:lt2>
        <a:srgbClr val="549EF8"/>
      </a:lt2>
      <a:accent1>
        <a:srgbClr val="0096D6"/>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bg2"/>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che">
  <a:themeElements>
    <a:clrScheme name="Custom 263">
      <a:dk1>
        <a:srgbClr val="232220"/>
      </a:dk1>
      <a:lt1>
        <a:srgbClr val="FFFFFF"/>
      </a:lt1>
      <a:dk2>
        <a:srgbClr val="232220"/>
      </a:dk2>
      <a:lt2>
        <a:srgbClr val="FFFFFF"/>
      </a:lt2>
      <a:accent1>
        <a:srgbClr val="232220"/>
      </a:accent1>
      <a:accent2>
        <a:srgbClr val="5C5A54"/>
      </a:accent2>
      <a:accent3>
        <a:srgbClr val="95918B"/>
      </a:accent3>
      <a:accent4>
        <a:srgbClr val="BFBFBF"/>
      </a:accent4>
      <a:accent5>
        <a:srgbClr val="D8D8D8"/>
      </a:accent5>
      <a:accent6>
        <a:srgbClr val="F2F2F2"/>
      </a:accent6>
      <a:hlink>
        <a:srgbClr val="5B9BD5"/>
      </a:hlink>
      <a:folHlink>
        <a:srgbClr val="70AD47"/>
      </a:folHlink>
    </a:clrScheme>
    <a:fontScheme name="Custom 122">
      <a:majorFont>
        <a:latin typeface="Arial Black"/>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C6276EA-A31E-465D-8FC8-21FD040276DD}">
  <we:reference id="wa200005566" version="3.0.0.3" store="en-US" storeType="OMEX"/>
  <we:alternateReferences>
    <we:reference id="wa200005566" version="3.0.0.3" store="wa200005566" storeType="OMEX"/>
  </we:alternateReferences>
  <we:properties>
    <we:property name="theme" value="{&quot;name&quot;:&quot;Blanche&quot;,&quot;colorPalette&quot;:[],&quot;isDefault&quot;:true,&quot;color&quot;:&quot;&quot;,&quot;previewImages&quot;:[&quot;https://cpp.appsdowonders.com/assets/SlideTitle-blanche.png&quot;,&quot;https://cpp.appsdowonders.com/assets/SlideTextbox1-blanche.png&quot;,&quot;https://cpp.appsdowonders.com/assets/SlideTextbox3-blanche.png&quot;,&quot;https://cpp.appsdowonders.com/assets/SlideTable-blanche.png&quot;,&quot;https://cpp.appsdowonders.com/assets/SlideTimeline-blanche.png&quot;],&quot;index&quot;:0}"/>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bf199e2-6996-466c-a118-80adf164f52c">
      <Terms xmlns="http://schemas.microsoft.com/office/infopath/2007/PartnerControls"/>
    </lcf76f155ced4ddcb4097134ff3c332f>
    <TaxCatchAll xmlns="64fe8c59-3550-437a-9cc1-69277fe2ea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44D52916D7C3409993B3A9E8065FBB" ma:contentTypeVersion="13" ma:contentTypeDescription="Create a new document." ma:contentTypeScope="" ma:versionID="8b4c121a490b01f53be19a6ec85fff18">
  <xsd:schema xmlns:xsd="http://www.w3.org/2001/XMLSchema" xmlns:xs="http://www.w3.org/2001/XMLSchema" xmlns:p="http://schemas.microsoft.com/office/2006/metadata/properties" xmlns:ns2="2bf199e2-6996-466c-a118-80adf164f52c" xmlns:ns3="5a727437-29a6-48df-99a0-900be4701607" xmlns:ns4="64fe8c59-3550-437a-9cc1-69277fe2ea73" targetNamespace="http://schemas.microsoft.com/office/2006/metadata/properties" ma:root="true" ma:fieldsID="8b03166d5c0a0b2fecc918413a3ac507" ns2:_="" ns3:_="" ns4:_="">
    <xsd:import namespace="2bf199e2-6996-466c-a118-80adf164f52c"/>
    <xsd:import namespace="5a727437-29a6-48df-99a0-900be4701607"/>
    <xsd:import namespace="64fe8c59-3550-437a-9cc1-69277fe2ea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f199e2-6996-466c-a118-80adf164f5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97f403b-2b63-43ad-9c62-fa967f2a159f" ma:termSetId="09814cd3-568e-fe90-9814-8d621ff8fb84" ma:anchorId="fba54fb3-c3e1-fe81-a776-ca4b69148c4d" ma:open="true" ma:isKeyword="false">
      <xsd:complexType>
        <xsd:sequence>
          <xsd:element ref="pc:Terms" minOccurs="0" maxOccurs="1"/>
        </xsd:sequence>
      </xsd:complex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727437-29a6-48df-99a0-900be47016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fe8c59-3550-437a-9cc1-69277fe2ea7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8a70a64-ad94-43f0-95eb-2a664f0eef1f}" ma:internalName="TaxCatchAll" ma:showField="CatchAllData" ma:web="5a727437-29a6-48df-99a0-900be47016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ACFA20-AFE6-446D-8E74-BB47E2294C13}">
  <ds:schemaRefs>
    <ds:schemaRef ds:uri="2bf199e2-6996-466c-a118-80adf164f52c"/>
    <ds:schemaRef ds:uri="5a727437-29a6-48df-99a0-900be4701607"/>
    <ds:schemaRef ds:uri="64fe8c59-3550-437a-9cc1-69277fe2ea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6C49667-544D-4155-B527-DE96FAD9828D}">
  <ds:schemaRefs>
    <ds:schemaRef ds:uri="http://schemas.microsoft.com/sharepoint/v3/contenttype/forms"/>
  </ds:schemaRefs>
</ds:datastoreItem>
</file>

<file path=customXml/itemProps3.xml><?xml version="1.0" encoding="utf-8"?>
<ds:datastoreItem xmlns:ds="http://schemas.openxmlformats.org/officeDocument/2006/customXml" ds:itemID="{E9D91180-C771-4B1F-9BEC-D941FBE46A08}">
  <ds:schemaRefs>
    <ds:schemaRef ds:uri="2bf199e2-6996-466c-a118-80adf164f52c"/>
    <ds:schemaRef ds:uri="5a727437-29a6-48df-99a0-900be4701607"/>
    <ds:schemaRef ds:uri="64fe8c59-3550-437a-9cc1-69277fe2ea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12687</TotalTime>
  <Words>639</Words>
  <Application>Microsoft Office PowerPoint</Application>
  <PresentationFormat>Widescreen</PresentationFormat>
  <Paragraphs>114</Paragraphs>
  <Slides>15</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Arial Black</vt:lpstr>
      <vt:lpstr>Calibri</vt:lpstr>
      <vt:lpstr>Forma DJR Display</vt:lpstr>
      <vt:lpstr>Forma DJR Micro</vt:lpstr>
      <vt:lpstr>Wingdings</vt:lpstr>
      <vt:lpstr>HP Corporate Template 2022</vt:lpstr>
      <vt:lpstr>Blanche</vt:lpstr>
      <vt:lpstr>PowerPoint Presentation</vt:lpstr>
      <vt:lpstr>Table of Contents</vt:lpstr>
      <vt:lpstr>Overview of Perfect Print</vt:lpstr>
      <vt:lpstr>The Problem Statement</vt:lpstr>
      <vt:lpstr>Purpose of the Project</vt:lpstr>
      <vt:lpstr>Architecture of perfect Print</vt:lpstr>
      <vt:lpstr>Flow of Advertisement Detection</vt:lpstr>
      <vt:lpstr>Resnet50 Architecture</vt:lpstr>
      <vt:lpstr>One-Class Support Vector Machine</vt:lpstr>
      <vt:lpstr>Results</vt:lpstr>
      <vt:lpstr>Project Progress</vt:lpstr>
      <vt:lpstr>Current Focus</vt:lpstr>
      <vt:lpstr>Future Scope</vt:lpstr>
      <vt:lpstr>Milestones Achieved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TANAY, TUSHAR</dc:creator>
  <cp:lastModifiedBy>JAVVAJI, JYOSHNA</cp:lastModifiedBy>
  <cp:revision>115</cp:revision>
  <dcterms:created xsi:type="dcterms:W3CDTF">2020-04-04T17:27:52Z</dcterms:created>
  <dcterms:modified xsi:type="dcterms:W3CDTF">2025-06-04T04:59:14Z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0x010100FD44D52916D7C3409993B3A9E8065FBB</vt:lpwstr>
  </property>
  <property fmtid="{D5CDD505-2E9C-101B-9397-08002B2CF9AE}" pid="3" name="MediaServiceImageTags">
    <vt:lpwstr/>
  </property>
</Properties>
</file>